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  <p:sldMasterId id="2147483783" r:id="rId5"/>
    <p:sldMasterId id="2147483813" r:id="rId6"/>
    <p:sldMasterId id="2147483835" r:id="rId7"/>
    <p:sldMasterId id="2147483852" r:id="rId8"/>
    <p:sldMasterId id="2147483856" r:id="rId9"/>
    <p:sldMasterId id="2147483849" r:id="rId10"/>
    <p:sldMasterId id="2147483872" r:id="rId11"/>
  </p:sldMasterIdLst>
  <p:notesMasterIdLst>
    <p:notesMasterId r:id="rId21"/>
  </p:notesMasterIdLst>
  <p:sldIdLst>
    <p:sldId id="272" r:id="rId12"/>
    <p:sldId id="271" r:id="rId13"/>
    <p:sldId id="273" r:id="rId14"/>
    <p:sldId id="283" r:id="rId15"/>
    <p:sldId id="291" r:id="rId16"/>
    <p:sldId id="269" r:id="rId17"/>
    <p:sldId id="284" r:id="rId18"/>
    <p:sldId id="285" r:id="rId19"/>
    <p:sldId id="280" r:id="rId20"/>
  </p:sldIdLst>
  <p:sldSz cx="12192000" cy="6858000"/>
  <p:notesSz cx="6858000" cy="9144000"/>
  <p:custDataLst>
    <p:tags r:id="rId22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" id="{58EDB147-6EF9-F049-8036-1E6CB1E38482}">
          <p14:sldIdLst>
            <p14:sldId id="272"/>
            <p14:sldId id="271"/>
            <p14:sldId id="273"/>
            <p14:sldId id="283"/>
            <p14:sldId id="291"/>
            <p14:sldId id="269"/>
            <p14:sldId id="284"/>
            <p14:sldId id="285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C8A7"/>
    <a:srgbClr val="BBE1CF"/>
    <a:srgbClr val="3C5B56"/>
    <a:srgbClr val="8BA69C"/>
    <a:srgbClr val="96989A"/>
    <a:srgbClr val="3C6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7D85C7-000B-46BD-A184-11738BE2FE50}" v="73" dt="2023-05-03T12:05:07.3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75" autoAdjust="0"/>
    <p:restoredTop sz="88191" autoAdjust="0"/>
  </p:normalViewPr>
  <p:slideViewPr>
    <p:cSldViewPr snapToObjects="1">
      <p:cViewPr varScale="1">
        <p:scale>
          <a:sx n="100" d="100"/>
          <a:sy n="100" d="100"/>
        </p:scale>
        <p:origin x="118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igh Martin (LEMA)" userId="b7008a84-4588-4b19-996f-b9a938b4466f" providerId="ADAL" clId="{887D85C7-000B-46BD-A184-11738BE2FE50}"/>
    <pc:docChg chg="delSld modSld modSection">
      <pc:chgData name="Leigh Martin (LEMA)" userId="b7008a84-4588-4b19-996f-b9a938b4466f" providerId="ADAL" clId="{887D85C7-000B-46BD-A184-11738BE2FE50}" dt="2023-05-03T12:05:07.307" v="85" actId="20577"/>
      <pc:docMkLst>
        <pc:docMk/>
      </pc:docMkLst>
      <pc:sldChg chg="del">
        <pc:chgData name="Leigh Martin (LEMA)" userId="b7008a84-4588-4b19-996f-b9a938b4466f" providerId="ADAL" clId="{887D85C7-000B-46BD-A184-11738BE2FE50}" dt="2023-05-03T12:04:11.056" v="4" actId="47"/>
        <pc:sldMkLst>
          <pc:docMk/>
          <pc:sldMk cId="4229605373" sldId="262"/>
        </pc:sldMkLst>
      </pc:sldChg>
      <pc:sldChg chg="del">
        <pc:chgData name="Leigh Martin (LEMA)" userId="b7008a84-4588-4b19-996f-b9a938b4466f" providerId="ADAL" clId="{887D85C7-000B-46BD-A184-11738BE2FE50}" dt="2023-05-03T12:04:19.730" v="5" actId="47"/>
        <pc:sldMkLst>
          <pc:docMk/>
          <pc:sldMk cId="1867844769" sldId="267"/>
        </pc:sldMkLst>
      </pc:sldChg>
      <pc:sldChg chg="modSp modAnim">
        <pc:chgData name="Leigh Martin (LEMA)" userId="b7008a84-4588-4b19-996f-b9a938b4466f" providerId="ADAL" clId="{887D85C7-000B-46BD-A184-11738BE2FE50}" dt="2023-05-03T12:04:59.883" v="79" actId="20577"/>
        <pc:sldMkLst>
          <pc:docMk/>
          <pc:sldMk cId="3559810007" sldId="271"/>
        </pc:sldMkLst>
        <pc:spChg chg="mod">
          <ac:chgData name="Leigh Martin (LEMA)" userId="b7008a84-4588-4b19-996f-b9a938b4466f" providerId="ADAL" clId="{887D85C7-000B-46BD-A184-11738BE2FE50}" dt="2023-05-03T12:04:59.883" v="79" actId="20577"/>
          <ac:spMkLst>
            <pc:docMk/>
            <pc:sldMk cId="3559810007" sldId="271"/>
            <ac:spMk id="10" creationId="{C8AD77D7-DDDA-0853-4D73-BBEA409CE0AF}"/>
          </ac:spMkLst>
        </pc:spChg>
      </pc:sldChg>
      <pc:sldChg chg="modSp">
        <pc:chgData name="Leigh Martin (LEMA)" userId="b7008a84-4588-4b19-996f-b9a938b4466f" providerId="ADAL" clId="{887D85C7-000B-46BD-A184-11738BE2FE50}" dt="2023-05-03T12:05:07.307" v="85" actId="20577"/>
        <pc:sldMkLst>
          <pc:docMk/>
          <pc:sldMk cId="1626114691" sldId="273"/>
        </pc:sldMkLst>
        <pc:spChg chg="mod">
          <ac:chgData name="Leigh Martin (LEMA)" userId="b7008a84-4588-4b19-996f-b9a938b4466f" providerId="ADAL" clId="{887D85C7-000B-46BD-A184-11738BE2FE50}" dt="2023-05-03T12:05:07.307" v="85" actId="20577"/>
          <ac:spMkLst>
            <pc:docMk/>
            <pc:sldMk cId="1626114691" sldId="273"/>
            <ac:spMk id="8" creationId="{AF75A242-22CC-3B8F-F553-A3E3BAD3B4FC}"/>
          </ac:spMkLst>
        </pc:spChg>
      </pc:sldChg>
      <pc:sldChg chg="del">
        <pc:chgData name="Leigh Martin (LEMA)" userId="b7008a84-4588-4b19-996f-b9a938b4466f" providerId="ADAL" clId="{887D85C7-000B-46BD-A184-11738BE2FE50}" dt="2023-05-03T12:04:29.201" v="11" actId="47"/>
        <pc:sldMkLst>
          <pc:docMk/>
          <pc:sldMk cId="3510921028" sldId="274"/>
        </pc:sldMkLst>
      </pc:sldChg>
      <pc:sldChg chg="del">
        <pc:chgData name="Leigh Martin (LEMA)" userId="b7008a84-4588-4b19-996f-b9a938b4466f" providerId="ADAL" clId="{887D85C7-000B-46BD-A184-11738BE2FE50}" dt="2023-05-03T12:04:23.484" v="7" actId="47"/>
        <pc:sldMkLst>
          <pc:docMk/>
          <pc:sldMk cId="3534304604" sldId="276"/>
        </pc:sldMkLst>
      </pc:sldChg>
      <pc:sldChg chg="del">
        <pc:chgData name="Leigh Martin (LEMA)" userId="b7008a84-4588-4b19-996f-b9a938b4466f" providerId="ADAL" clId="{887D85C7-000B-46BD-A184-11738BE2FE50}" dt="2023-05-03T12:04:30.280" v="13" actId="47"/>
        <pc:sldMkLst>
          <pc:docMk/>
          <pc:sldMk cId="1006352776" sldId="277"/>
        </pc:sldMkLst>
      </pc:sldChg>
      <pc:sldChg chg="del">
        <pc:chgData name="Leigh Martin (LEMA)" userId="b7008a84-4588-4b19-996f-b9a938b4466f" providerId="ADAL" clId="{887D85C7-000B-46BD-A184-11738BE2FE50}" dt="2023-05-03T12:04:31.621" v="14" actId="47"/>
        <pc:sldMkLst>
          <pc:docMk/>
          <pc:sldMk cId="2033337147" sldId="278"/>
        </pc:sldMkLst>
      </pc:sldChg>
      <pc:sldChg chg="del">
        <pc:chgData name="Leigh Martin (LEMA)" userId="b7008a84-4588-4b19-996f-b9a938b4466f" providerId="ADAL" clId="{887D85C7-000B-46BD-A184-11738BE2FE50}" dt="2023-05-03T12:04:24.088" v="8" actId="47"/>
        <pc:sldMkLst>
          <pc:docMk/>
          <pc:sldMk cId="1210407898" sldId="279"/>
        </pc:sldMkLst>
      </pc:sldChg>
      <pc:sldChg chg="del">
        <pc:chgData name="Leigh Martin (LEMA)" userId="b7008a84-4588-4b19-996f-b9a938b4466f" providerId="ADAL" clId="{887D85C7-000B-46BD-A184-11738BE2FE50}" dt="2023-05-03T12:04:33.006" v="15" actId="47"/>
        <pc:sldMkLst>
          <pc:docMk/>
          <pc:sldMk cId="942399260" sldId="281"/>
        </pc:sldMkLst>
      </pc:sldChg>
      <pc:sldChg chg="del">
        <pc:chgData name="Leigh Martin (LEMA)" userId="b7008a84-4588-4b19-996f-b9a938b4466f" providerId="ADAL" clId="{887D85C7-000B-46BD-A184-11738BE2FE50}" dt="2023-05-03T12:04:21.903" v="6" actId="47"/>
        <pc:sldMkLst>
          <pc:docMk/>
          <pc:sldMk cId="156258605" sldId="282"/>
        </pc:sldMkLst>
      </pc:sldChg>
      <pc:sldChg chg="del">
        <pc:chgData name="Leigh Martin (LEMA)" userId="b7008a84-4588-4b19-996f-b9a938b4466f" providerId="ADAL" clId="{887D85C7-000B-46BD-A184-11738BE2FE50}" dt="2023-05-03T12:04:29.744" v="12" actId="47"/>
        <pc:sldMkLst>
          <pc:docMk/>
          <pc:sldMk cId="3933753104" sldId="286"/>
        </pc:sldMkLst>
      </pc:sldChg>
      <pc:sldChg chg="del">
        <pc:chgData name="Leigh Martin (LEMA)" userId="b7008a84-4588-4b19-996f-b9a938b4466f" providerId="ADAL" clId="{887D85C7-000B-46BD-A184-11738BE2FE50}" dt="2023-05-03T12:04:24.723" v="9" actId="47"/>
        <pc:sldMkLst>
          <pc:docMk/>
          <pc:sldMk cId="1212753392" sldId="290"/>
        </pc:sldMkLst>
      </pc:sldChg>
      <pc:sldChg chg="del">
        <pc:chgData name="Leigh Martin (LEMA)" userId="b7008a84-4588-4b19-996f-b9a938b4466f" providerId="ADAL" clId="{887D85C7-000B-46BD-A184-11738BE2FE50}" dt="2023-05-03T12:04:25.519" v="10" actId="47"/>
        <pc:sldMkLst>
          <pc:docMk/>
          <pc:sldMk cId="879085830" sldId="293"/>
        </pc:sldMkLst>
      </pc:sldChg>
      <pc:sldChg chg="del">
        <pc:chgData name="Leigh Martin (LEMA)" userId="b7008a84-4588-4b19-996f-b9a938b4466f" providerId="ADAL" clId="{887D85C7-000B-46BD-A184-11738BE2FE50}" dt="2023-05-03T12:04:34.868" v="16" actId="47"/>
        <pc:sldMkLst>
          <pc:docMk/>
          <pc:sldMk cId="556236314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oa LT Pro" panose="020B0603050000020004" pitchFamily="34" charset="0"/>
              </a:defRPr>
            </a:lvl1pPr>
          </a:lstStyle>
          <a:p>
            <a:fld id="{A4458792-8F56-3A41-AE8D-398351878192}" type="datetimeFigureOut">
              <a:rPr lang="da-DK" smtClean="0"/>
              <a:pPr/>
              <a:t>03-05-2023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oa LT Pro" panose="020B0603050000020004" pitchFamily="34" charset="0"/>
              </a:defRPr>
            </a:lvl1pPr>
          </a:lstStyle>
          <a:p>
            <a:fld id="{EC5C1D5B-C33C-BA44-B267-4688201A3FA8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1931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oa LT Pro" panose="020B06030500000200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oa LT Pro" panose="020B06030500000200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oa LT Pro" panose="020B06030500000200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oa LT Pro" panose="020B06030500000200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oa LT Pro" panose="020B060305000002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C1D5B-C33C-BA44-B267-4688201A3FA8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1056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emf"/><Relationship Id="rId5" Type="http://schemas.openxmlformats.org/officeDocument/2006/relationships/image" Target="../media/image23.emf"/><Relationship Id="rId4" Type="http://schemas.openxmlformats.org/officeDocument/2006/relationships/image" Target="../media/image25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bui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tekst, person, væg, mand&#10;&#10;Automatisk genereret beskrivelse">
            <a:extLst>
              <a:ext uri="{FF2B5EF4-FFF2-40B4-BE49-F238E27FC236}">
                <a16:creationId xmlns:a16="http://schemas.microsoft.com/office/drawing/2014/main" id="{57EA0ABC-0CB0-EE45-92B1-D1D769EE08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76" y="-5667"/>
            <a:ext cx="11403816" cy="4944086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9C3E285-73DC-6C4B-BAB0-942A7431DB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subtext</a:t>
            </a:r>
            <a:endParaRPr lang="da-DK" dirty="0"/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457CC19B-0C59-F641-A5DA-26E4AF88F2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B8E15EFB-F7E4-594D-8B80-A2BD1CD250F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DF16F3A9-EAA2-7D4E-9ECE-666497A69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90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, text only with MADE, IA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tekst 14">
            <a:extLst>
              <a:ext uri="{FF2B5EF4-FFF2-40B4-BE49-F238E27FC236}">
                <a16:creationId xmlns:a16="http://schemas.microsoft.com/office/drawing/2014/main" id="{2E8A886B-FC56-B943-B096-5B387104FA47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839788" y="3861048"/>
            <a:ext cx="5256212" cy="16561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Sub-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C69DD88-ABD4-6E42-906F-4EF92A9F5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996" y="1490555"/>
            <a:ext cx="7668268" cy="63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Headline</a:t>
            </a:r>
            <a:r>
              <a:rPr lang="da-DK" dirty="0"/>
              <a:t> line 1</a:t>
            </a:r>
          </a:p>
        </p:txBody>
      </p:sp>
      <p:sp>
        <p:nvSpPr>
          <p:cNvPr id="12" name="Pladsholder til tekst 6">
            <a:extLst>
              <a:ext uri="{FF2B5EF4-FFF2-40B4-BE49-F238E27FC236}">
                <a16:creationId xmlns:a16="http://schemas.microsoft.com/office/drawing/2014/main" id="{3D165EA6-DA68-434D-8821-E9F1D81B8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996" y="2736000"/>
            <a:ext cx="7668268" cy="63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Headline</a:t>
            </a:r>
            <a:r>
              <a:rPr lang="da-DK" dirty="0"/>
              <a:t> line 3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C75A86A-8FE9-3341-93AB-0F566323B452}"/>
              </a:ext>
            </a:extLst>
          </p:cNvPr>
          <p:cNvSpPr txBox="1"/>
          <p:nvPr userDrawn="1"/>
        </p:nvSpPr>
        <p:spPr>
          <a:xfrm>
            <a:off x="803996" y="2034000"/>
            <a:ext cx="377983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4500" b="1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made</a:t>
            </a:r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87DEC9E4-0D0E-4C45-9FE8-307E39265F8C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26AFDB0F-DB71-AF4E-84D0-05B076DA1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59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, text only, I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tekst 14">
            <a:extLst>
              <a:ext uri="{FF2B5EF4-FFF2-40B4-BE49-F238E27FC236}">
                <a16:creationId xmlns:a16="http://schemas.microsoft.com/office/drawing/2014/main" id="{2E8A886B-FC56-B943-B096-5B387104FA47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839788" y="3861048"/>
            <a:ext cx="5256212" cy="16561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Sub-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C69DD88-ABD4-6E42-906F-4EF92A9F5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996" y="1490555"/>
            <a:ext cx="7668268" cy="2010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Headline</a:t>
            </a:r>
            <a:r>
              <a:rPr lang="da-DK" dirty="0"/>
              <a:t> line 1</a:t>
            </a:r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BB2923B1-3A4B-DB48-A15A-1473F1CAA01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77DDA4C7-FF94-B047-A0F7-9FA2DE8AE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96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, text only, IA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5700" y="11587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tekst 14">
            <a:extLst>
              <a:ext uri="{FF2B5EF4-FFF2-40B4-BE49-F238E27FC236}">
                <a16:creationId xmlns:a16="http://schemas.microsoft.com/office/drawing/2014/main" id="{2E8A886B-FC56-B943-B096-5B387104FA47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839788" y="3861048"/>
            <a:ext cx="5256212" cy="16561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Sub-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87DEC9E4-0D0E-4C45-9FE8-307E39265F8C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26AFDB0F-DB71-AF4E-84D0-05B076DA1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4" name="Pladsholder til tekst 6">
            <a:extLst>
              <a:ext uri="{FF2B5EF4-FFF2-40B4-BE49-F238E27FC236}">
                <a16:creationId xmlns:a16="http://schemas.microsoft.com/office/drawing/2014/main" id="{7A86ED8D-8438-CE42-B37D-83CC1C63F5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996" y="1490555"/>
            <a:ext cx="7668268" cy="2010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Headline</a:t>
            </a:r>
            <a:r>
              <a:rPr lang="da-DK" dirty="0"/>
              <a:t> line 1</a:t>
            </a:r>
          </a:p>
        </p:txBody>
      </p:sp>
    </p:spTree>
    <p:extLst>
      <p:ext uri="{BB962C8B-B14F-4D97-AF65-F5344CB8AC3E}">
        <p14:creationId xmlns:p14="http://schemas.microsoft.com/office/powerpoint/2010/main" val="2805834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7" name="Undertitel 2">
            <a:extLst>
              <a:ext uri="{FF2B5EF4-FFF2-40B4-BE49-F238E27FC236}">
                <a16:creationId xmlns:a16="http://schemas.microsoft.com/office/drawing/2014/main" id="{6C75577D-7F2C-584C-A08D-3413C67C59A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36AA7E2-47AB-A640-84D3-B24550AAE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11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9050BC-46C7-9646-8A64-D9110D762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43EBF497-BA60-9B46-83EE-D37C7717876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D8A146C-4925-8748-A692-8A33B44E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5D907889-E60E-B544-9ECE-B2C240D46C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5" name="Pladsholder til tekst 7">
            <a:extLst>
              <a:ext uri="{FF2B5EF4-FFF2-40B4-BE49-F238E27FC236}">
                <a16:creationId xmlns:a16="http://schemas.microsoft.com/office/drawing/2014/main" id="{7A233622-0F1D-2844-887C-B7CACEACB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4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567040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 – text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7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54B94CA-2422-7F4B-ADDD-C2530E9D5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2C8405D3-5556-A64A-9E89-D369045573D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2721FC9-1DC5-BC47-ACB1-2B6592ED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7F5E9BAD-EDB8-4E48-98C8-EA67E56706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4161582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7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54B94CA-2422-7F4B-ADDD-C2530E9D5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2C8405D3-5556-A64A-9E89-D369045573D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2721FC9-1DC5-BC47-ACB1-2B6592ED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7F5E9BAD-EDB8-4E48-98C8-EA67E56706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C29F24-B025-5E40-9ED7-5443D8A47D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4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3586936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50% green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B6B6E24-81E9-9143-BD34-D68C65388A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BC274019-C7B3-734C-BCEB-2E2C674A7CDD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889E551-FB93-4241-976B-DCE16AAA6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9CAA14C4-1DF4-DE4C-9AAB-6A0CB6729F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23643BFA-8E02-E449-A7BD-09F4E0C933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2" y="1850051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1955159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50% dark green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8BA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47FADF61-133E-0349-BE18-0FF2B0420F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C88F8A27-BFE7-DA4E-9E76-1ED63EA83E7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4B9CF16-C2F6-CD41-9E22-0060BD8ADC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AF7F1362-E7F6-9542-B2B1-6C30EEA4E6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  <a:p>
            <a:pPr lvl="0"/>
            <a:endParaRPr lang="en-US" noProof="0" dirty="0"/>
          </a:p>
        </p:txBody>
      </p:sp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D8848E84-0EB2-714C-9D18-C2EC985AF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2" y="1850051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50286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bullets over two columns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2221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48424"/>
            <a:ext cx="10512425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subheading</a:t>
            </a:r>
            <a:endParaRPr lang="da-DK" dirty="0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70869BA3-4F6F-1747-B3D2-762E9B9F92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2376040"/>
            <a:ext cx="10512425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B6A9443C-C3F8-F94D-8F91-00FBB70EBDEC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B9A77E4-65CF-E04C-AD40-C19E5007D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51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bui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C602592F-EE12-D640-BAA4-1FF6091543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76" y="-5667"/>
            <a:ext cx="11403816" cy="4944085"/>
          </a:xfrm>
          <a:prstGeom prst="rect">
            <a:avLst/>
          </a:prstGeom>
        </p:spPr>
      </p:pic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B60AAA78-BD2F-6149-803C-48C2B66E6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subtext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F9BD5CAD-F2DB-CC48-A546-B94F05211F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0038BABB-4039-DA4F-9153-811E6DCDA2C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3AE0FDF3-813B-F142-8096-EACF60ABD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3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bullets with subheadline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2221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48424"/>
            <a:ext cx="4895851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subheading</a:t>
            </a:r>
            <a:endParaRPr lang="da-DK" dirty="0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70869BA3-4F6F-1747-B3D2-762E9B9F92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9" y="2376040"/>
            <a:ext cx="4895850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F98842D4-CC33-B640-A303-D77E28CF10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0" y="1848424"/>
            <a:ext cx="4895851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subheading</a:t>
            </a:r>
            <a:endParaRPr lang="da-DK" dirty="0"/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7D39B181-6D84-2C44-9400-E85BDDB22BB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56362" y="2376040"/>
            <a:ext cx="4895850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F5041824-65B2-ED40-8CBC-0D2C352BA20C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E36A574-019B-D940-B660-698DE162A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2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bullets over two columns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2221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48424"/>
            <a:ext cx="10512425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subheading</a:t>
            </a:r>
            <a:endParaRPr lang="da-DK" dirty="0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70869BA3-4F6F-1747-B3D2-762E9B9F92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2376040"/>
            <a:ext cx="10512425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15950FF2-13F4-FE41-BAE2-BC888C58EBAC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9697034B-353D-A846-B339-A86DC9211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34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bullets with subheadline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2221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48424"/>
            <a:ext cx="4895851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subheading</a:t>
            </a:r>
            <a:endParaRPr lang="da-DK" dirty="0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70869BA3-4F6F-1747-B3D2-762E9B9F92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9" y="2376040"/>
            <a:ext cx="4895850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F98842D4-CC33-B640-A303-D77E28CF10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0" y="1848424"/>
            <a:ext cx="4895851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subheading</a:t>
            </a:r>
            <a:endParaRPr lang="da-DK" dirty="0"/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7D39B181-6D84-2C44-9400-E85BDDB22BB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56362" y="2376040"/>
            <a:ext cx="4895850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4C8AC01B-F4D2-804B-AF99-EB218BEB1764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FE975AD5-ED7F-EC46-9B8B-D8AEC4EA0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73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B6B6E24-81E9-9143-BD34-D68C65388A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BC274019-C7B3-734C-BCEB-2E2C674A7CDD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889E551-FB93-4241-976B-DCE16AAA6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9CAA14C4-1DF4-DE4C-9AAB-6A0CB6729F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23643BFA-8E02-E449-A7BD-09F4E0C933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2" y="1850051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64509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6363" y="1852715"/>
            <a:ext cx="4895850" cy="366390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51DB129B-BCAF-D745-BA2E-4B865D4F146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DFB2950-4ACF-154C-B85F-428404396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F4D370EF-166B-9A42-A46C-19BA1A734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4172197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left, image righ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6362" y="1852715"/>
            <a:ext cx="5735637" cy="36645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D480A3A-FA0C-AB48-A796-C748E177F44A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059933E-F194-BE44-BB23-FD3B0E79CA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FAE256D0-5C26-DE4F-A093-E0F74B16C5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1010244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right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62" y="1075822"/>
            <a:ext cx="4895850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9787" y="1852715"/>
            <a:ext cx="4895850" cy="36645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C9EB8DF5-0C8B-1843-8021-A4D4F2F6F22A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12773AF-FFB0-114A-B7A7-011929EC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6A0FA8A2-69F6-5E4F-8CBC-7799AED3C6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2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037733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right, image lef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63" y="1075822"/>
            <a:ext cx="4895849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52715"/>
            <a:ext cx="5735637" cy="36645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83A04771-81FC-0440-9C2A-D025B71BEE95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9F373BE-8522-4343-BD61-68F90CADC9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72DDAC34-2435-104A-8417-63347832BC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2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22659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left, full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4895851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"/>
            <a:ext cx="5687022" cy="58769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230400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51DB129B-BCAF-D745-BA2E-4B865D4F146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DFB2950-4ACF-154C-B85F-428404396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F4D370EF-166B-9A42-A46C-19BA1A734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1994144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6363" y="1852715"/>
            <a:ext cx="4895850" cy="366390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DB9EA46E-E936-B04B-ABEF-1EB377003C7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97354B2A-CF56-834D-BCD1-5B371426E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EF7C3739-8D8C-1941-96CC-74ADC05166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060411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woman I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8A1A6E7B-9DC6-ED41-B08C-06C4BCDB6D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76" y="-5667"/>
            <a:ext cx="11403816" cy="4944085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C169F9D0-6EBB-A543-9DA5-44EEBD2008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subtext</a:t>
            </a:r>
            <a:endParaRPr lang="da-DK" dirty="0"/>
          </a:p>
        </p:txBody>
      </p:sp>
      <p:sp>
        <p:nvSpPr>
          <p:cNvPr id="6" name="Pladsholder til tekst 6">
            <a:extLst>
              <a:ext uri="{FF2B5EF4-FFF2-40B4-BE49-F238E27FC236}">
                <a16:creationId xmlns:a16="http://schemas.microsoft.com/office/drawing/2014/main" id="{E4ADED29-8D48-E044-ABD5-06A88F6A0E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AD1001AA-C39F-1B4B-A651-8325C023A2D3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121E06F-D1E6-ED42-9356-7FDE8552A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57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text left, image righ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6362" y="1852715"/>
            <a:ext cx="5735637" cy="366390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2DA1FA3E-105C-604D-82B8-B3004D489B03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5070D86-4229-724E-A7D7-2111658D9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1" name="Pladsholder til tekst 7">
            <a:extLst>
              <a:ext uri="{FF2B5EF4-FFF2-40B4-BE49-F238E27FC236}">
                <a16:creationId xmlns:a16="http://schemas.microsoft.com/office/drawing/2014/main" id="{7E1EE21C-3787-924C-9181-452CBA741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6174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text right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9787" y="1852715"/>
            <a:ext cx="4895850" cy="36645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39616287-DDB7-0145-8F34-E90B5A83E815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65357D1-9E41-174E-ABAC-162DC4BCF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B52F1FB7-4EDA-EF47-9CAC-5C23F5B7EB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5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3543775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text right, image lef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52715"/>
            <a:ext cx="5735637" cy="36645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576F475F-812A-2B4A-B064-2784A49F7CB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7172FA5-4D8E-5441-90A8-67A6E0142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6A611EFB-0D97-E845-9C19-43BD3DB43F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5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1144106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text left, full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4895851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"/>
            <a:ext cx="5687022" cy="58769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230400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51DB129B-BCAF-D745-BA2E-4B865D4F146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DFB2950-4ACF-154C-B85F-428404396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F4D370EF-166B-9A42-A46C-19BA1A734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3106956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50% green, 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6363" y="1852715"/>
            <a:ext cx="4895850" cy="366390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093ECA1A-E2E0-964E-8D33-406C76B59886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CBC02B2-BB43-3344-AB41-BEE1AF0D0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9E2B7D69-0361-7B46-A52A-67E7402069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3658891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50% green, text left, image righ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6362" y="1852715"/>
            <a:ext cx="5735637" cy="366390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B0FEFBFD-0423-B141-8A58-7D575EC2F0B2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FD00428-FE90-1345-A73F-0E1FDD0D2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FBF1A7B7-A2FA-2D4D-9320-A4FDB73E78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589423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50% green, text right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9787" y="1852715"/>
            <a:ext cx="4895850" cy="36645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5FA71D09-C722-AD4C-9C3A-4769EF4F5D6A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800ED0D-7276-5C43-A107-5DA48607E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0EF17CDD-6EDE-9F45-A283-909A8A6361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2" y="1852369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476902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50% green, text right, image lef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52715"/>
            <a:ext cx="5735637" cy="366390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EF781456-F0F3-B945-AE4B-189EF7EF030C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6AA9B12-3508-8F4F-9073-AE0493C0B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41DD44A5-7D5C-B34E-8170-60915A9EEF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2" y="1852369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617737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A 50% green, 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075822"/>
            <a:ext cx="4895850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093ECA1A-E2E0-964E-8D33-406C76B59886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CBC02B2-BB43-3344-AB41-BEE1AF0D0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9E2B7D69-0361-7B46-A52A-67E7402069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029F841B-B349-0247-A015-DF7DA37BC89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"/>
            <a:ext cx="5687022" cy="587692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230400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91907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, 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075822"/>
            <a:ext cx="4895850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093ECA1A-E2E0-964E-8D33-406C76B59886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CBC02B2-BB43-3344-AB41-BEE1AF0D0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9E2B7D69-0361-7B46-A52A-67E7402069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029F841B-B349-0247-A015-DF7DA37BC89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"/>
            <a:ext cx="5687022" cy="587692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230400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84815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3384065C-F792-A847-8754-985B97C1AF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76" y="-5667"/>
            <a:ext cx="11403816" cy="4944085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7A164364-B27C-2C4A-B205-52081EE01E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subtext</a:t>
            </a:r>
            <a:endParaRPr lang="da-DK" dirty="0"/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F3ECDE91-E508-BD4D-B5A3-1D8A1B98A4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A637CCE2-B6DC-9647-B6FB-6EE07FC0E589}"/>
              </a:ext>
            </a:extLst>
          </p:cNvPr>
          <p:cNvSpPr txBox="1">
            <a:spLocks/>
          </p:cNvSpPr>
          <p:nvPr userDrawn="1"/>
        </p:nvSpPr>
        <p:spPr>
          <a:xfrm>
            <a:off x="-3121024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accent6">
                  <a:lumMod val="10000"/>
                </a:schemeClr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F9B8DDDD-5C41-4746-97EE-B4CCD7D57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60"/>
          <a:stretch/>
        </p:blipFill>
        <p:spPr>
          <a:xfrm>
            <a:off x="-3550411" y="349200"/>
            <a:ext cx="286812" cy="154800"/>
          </a:xfrm>
          <a:prstGeom prst="rect">
            <a:avLst/>
          </a:prstGeom>
        </p:spPr>
      </p:pic>
      <p:sp>
        <p:nvSpPr>
          <p:cNvPr id="10" name="Undertitel 2">
            <a:extLst>
              <a:ext uri="{FF2B5EF4-FFF2-40B4-BE49-F238E27FC236}">
                <a16:creationId xmlns:a16="http://schemas.microsoft.com/office/drawing/2014/main" id="{3B171241-5310-D645-B92D-3CE4353E989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E28A0991-A9BD-EB4C-B1D8-8E309A26A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4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bg, white circle with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B13833F-A778-C34C-9006-35B61E564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963"/>
          <a:stretch/>
        </p:blipFill>
        <p:spPr>
          <a:xfrm>
            <a:off x="7776637" y="1623600"/>
            <a:ext cx="4006382" cy="2780792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A93BC2-1287-724A-804B-4C2A5A771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1" name="Pladsholder til tekst 7">
            <a:extLst>
              <a:ext uri="{FF2B5EF4-FFF2-40B4-BE49-F238E27FC236}">
                <a16:creationId xmlns:a16="http://schemas.microsoft.com/office/drawing/2014/main" id="{838359E5-B94B-E547-9045-9E70B66126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4000" y="2204864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7293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bg, dark green circle with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A93BC2-1287-724A-804B-4C2A5A771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1" name="Pladsholder til tekst 7">
            <a:extLst>
              <a:ext uri="{FF2B5EF4-FFF2-40B4-BE49-F238E27FC236}">
                <a16:creationId xmlns:a16="http://schemas.microsoft.com/office/drawing/2014/main" id="{23935DF2-D617-CF45-B276-DD46735BAE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4000" y="2204864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rgbClr val="3C5B56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86798D38-FE82-1440-8625-A74F5F7B0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7788"/>
          <a:stretch/>
        </p:blipFill>
        <p:spPr>
          <a:xfrm>
            <a:off x="7766872" y="1625884"/>
            <a:ext cx="4016147" cy="278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21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A bg, white circle with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43C9B9FA-5F6B-0641-8155-1F111C8BC86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6A88B86-7031-1445-A7DF-375B4569B6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47AF27-FEBF-0645-87F8-8C5C141A7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1F5BFA66-ACCB-574E-B36A-4581F1C7AC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4000" y="2204864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427F648-38AE-7B49-9B49-C5250DC672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7934"/>
          <a:stretch/>
        </p:blipFill>
        <p:spPr>
          <a:xfrm>
            <a:off x="7764057" y="1628800"/>
            <a:ext cx="4008011" cy="278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52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IA bg, black circle with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6569" y="0"/>
            <a:ext cx="11375031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BE325D9E-7DD6-6F41-B6B9-17B04D32A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858"/>
          <a:stretch/>
        </p:blipFill>
        <p:spPr>
          <a:xfrm>
            <a:off x="7776000" y="1628800"/>
            <a:ext cx="4008013" cy="2777876"/>
          </a:xfrm>
          <a:prstGeom prst="rect">
            <a:avLst/>
          </a:prstGeom>
        </p:spPr>
      </p:pic>
      <p:sp>
        <p:nvSpPr>
          <p:cNvPr id="7" name="Pladsholder til tekst 7">
            <a:extLst>
              <a:ext uri="{FF2B5EF4-FFF2-40B4-BE49-F238E27FC236}">
                <a16:creationId xmlns:a16="http://schemas.microsoft.com/office/drawing/2014/main" id="{418E9A53-3458-3649-80DF-FB4F3056EA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4000" y="2204864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B9ED879A-D716-D14E-965E-1E62A090C57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5CF7B1F-8F08-9D48-B2B7-392772FBF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CCC5AE50-7CA5-3E45-B922-633E878C4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B4F41AA2-83E8-CB4C-9B1A-EE3D04E500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69565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bg,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76B36E48-7EA4-0546-A524-4B138CD23B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0176" y="1844824"/>
            <a:ext cx="2514600" cy="25146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Circle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A93BC2-1287-724A-804B-4C2A5A771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5" name="Pladsholder til tekst 7">
            <a:extLst>
              <a:ext uri="{FF2B5EF4-FFF2-40B4-BE49-F238E27FC236}">
                <a16:creationId xmlns:a16="http://schemas.microsoft.com/office/drawing/2014/main" id="{46F20FF1-A3C0-D24B-93AE-5FEE90450E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32655" y="2197663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10976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bg, dark green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A93BC2-1287-724A-804B-4C2A5A771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9" name="Pladsholder til billede 4">
            <a:extLst>
              <a:ext uri="{FF2B5EF4-FFF2-40B4-BE49-F238E27FC236}">
                <a16:creationId xmlns:a16="http://schemas.microsoft.com/office/drawing/2014/main" id="{3BD8A0EE-D1D2-A647-A619-87DE11CF06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0176" y="1844824"/>
            <a:ext cx="2514600" cy="2514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rgbClr val="3C5B56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Circle</a:t>
            </a:r>
            <a:endParaRPr lang="da-DK" dirty="0"/>
          </a:p>
        </p:txBody>
      </p:sp>
      <p:sp>
        <p:nvSpPr>
          <p:cNvPr id="11" name="Pladsholder til tekst 7">
            <a:extLst>
              <a:ext uri="{FF2B5EF4-FFF2-40B4-BE49-F238E27FC236}">
                <a16:creationId xmlns:a16="http://schemas.microsoft.com/office/drawing/2014/main" id="{DAB3D524-FEA0-EC4D-B997-916E57439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32655" y="2197663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rgbClr val="3C5B56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330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A bg,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43C9B9FA-5F6B-0641-8155-1F111C8BC86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6A88B86-7031-1445-A7DF-375B4569B6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47AF27-FEBF-0645-87F8-8C5C141A7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1" name="Pladsholder til billede 4">
            <a:extLst>
              <a:ext uri="{FF2B5EF4-FFF2-40B4-BE49-F238E27FC236}">
                <a16:creationId xmlns:a16="http://schemas.microsoft.com/office/drawing/2014/main" id="{90E1E3FE-379A-2346-983F-37D66800FC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0176" y="1844824"/>
            <a:ext cx="2514600" cy="2514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Circle</a:t>
            </a:r>
            <a:endParaRPr lang="da-DK" dirty="0"/>
          </a:p>
        </p:txBody>
      </p:sp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412D2A33-E4CC-5645-8D32-58B597604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32655" y="2197663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12445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IA bg, black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B9ED879A-D716-D14E-965E-1E62A090C57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5CF7B1F-8F08-9D48-B2B7-392772FBF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CCC5AE50-7CA5-3E45-B922-633E878C4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B4F41AA2-83E8-CB4C-9B1A-EE3D04E500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9" name="Pladsholder til billede 4">
            <a:extLst>
              <a:ext uri="{FF2B5EF4-FFF2-40B4-BE49-F238E27FC236}">
                <a16:creationId xmlns:a16="http://schemas.microsoft.com/office/drawing/2014/main" id="{562C24D2-8951-E84A-BB6D-6B1A049CA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0176" y="1844824"/>
            <a:ext cx="2514600" cy="2514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Circle</a:t>
            </a:r>
            <a:endParaRPr lang="da-DK" dirty="0"/>
          </a:p>
        </p:txBody>
      </p:sp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9277679E-DE0D-8A4E-B521-914EAFB592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32655" y="2197663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95032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, black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ndertitel 2">
            <a:extLst>
              <a:ext uri="{FF2B5EF4-FFF2-40B4-BE49-F238E27FC236}">
                <a16:creationId xmlns:a16="http://schemas.microsoft.com/office/drawing/2014/main" id="{B9ED879A-D716-D14E-965E-1E62A090C57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5CF7B1F-8F08-9D48-B2B7-392772FBF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CCC5AE50-7CA5-3E45-B922-633E878C4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B4F41AA2-83E8-CB4C-9B1A-EE3D04E500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9" name="Pladsholder til billede 4">
            <a:extLst>
              <a:ext uri="{FF2B5EF4-FFF2-40B4-BE49-F238E27FC236}">
                <a16:creationId xmlns:a16="http://schemas.microsoft.com/office/drawing/2014/main" id="{562C24D2-8951-E84A-BB6D-6B1A049CA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0176" y="1844824"/>
            <a:ext cx="2514600" cy="2514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Circle</a:t>
            </a:r>
            <a:endParaRPr lang="da-DK" dirty="0"/>
          </a:p>
        </p:txBody>
      </p:sp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9277679E-DE0D-8A4E-B521-914EAFB592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32655" y="2197663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7392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I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297FD160-969B-574B-88FB-CD5402BDCD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20162" y="1988840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E32E64-8EE1-ED40-B123-A58AE18FE6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416" y="1988840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9:00</a:t>
            </a: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F50454FB-3465-C74F-B8A4-1008FA74DB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020162" y="2636770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8A3158-DC58-F14C-8B54-902BD9E8F9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416" y="2636770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10:00</a:t>
            </a:r>
          </a:p>
        </p:txBody>
      </p:sp>
      <p:sp>
        <p:nvSpPr>
          <p:cNvPr id="17" name="Pladsholder til indhold 2">
            <a:extLst>
              <a:ext uri="{FF2B5EF4-FFF2-40B4-BE49-F238E27FC236}">
                <a16:creationId xmlns:a16="http://schemas.microsoft.com/office/drawing/2014/main" id="{85A4CEF1-CD63-BF4D-B8ED-A96C35E4092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020162" y="326096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2DBB5F3-502E-044F-8273-DBAA948529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416" y="326096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11:30</a:t>
            </a:r>
          </a:p>
        </p:txBody>
      </p:sp>
      <p:sp>
        <p:nvSpPr>
          <p:cNvPr id="19" name="Pladsholder til indhold 2">
            <a:extLst>
              <a:ext uri="{FF2B5EF4-FFF2-40B4-BE49-F238E27FC236}">
                <a16:creationId xmlns:a16="http://schemas.microsoft.com/office/drawing/2014/main" id="{B26A4A72-E680-DA4A-B33E-0C0646013B4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020162" y="390838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558A2CF-2D07-7344-9A47-AE0E33517C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416" y="390838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12:30</a:t>
            </a:r>
          </a:p>
        </p:txBody>
      </p:sp>
      <p:sp>
        <p:nvSpPr>
          <p:cNvPr id="22" name="Pladsholder til indhold 2">
            <a:extLst>
              <a:ext uri="{FF2B5EF4-FFF2-40B4-BE49-F238E27FC236}">
                <a16:creationId xmlns:a16="http://schemas.microsoft.com/office/drawing/2014/main" id="{F3308A01-5496-614A-871F-C2CAD565D484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2020162" y="4557106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8F3BBCF-1877-554B-BE26-E409E8310E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9416" y="4557106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14:30</a:t>
            </a:r>
          </a:p>
        </p:txBody>
      </p:sp>
      <p:sp>
        <p:nvSpPr>
          <p:cNvPr id="24" name="Pladsholder til indhold 2">
            <a:extLst>
              <a:ext uri="{FF2B5EF4-FFF2-40B4-BE49-F238E27FC236}">
                <a16:creationId xmlns:a16="http://schemas.microsoft.com/office/drawing/2014/main" id="{C6420F27-FC27-3A4E-8C59-6A2F2BABE93A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2020162" y="518209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698299B-8001-064C-97B4-865C8B203C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9416" y="518209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11:30</a:t>
            </a:r>
          </a:p>
        </p:txBody>
      </p:sp>
    </p:spTree>
    <p:extLst>
      <p:ext uri="{BB962C8B-B14F-4D97-AF65-F5344CB8AC3E}">
        <p14:creationId xmlns:p14="http://schemas.microsoft.com/office/powerpoint/2010/main" val="1715036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 with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>
            <a:extLst>
              <a:ext uri="{FF2B5EF4-FFF2-40B4-BE49-F238E27FC236}">
                <a16:creationId xmlns:a16="http://schemas.microsoft.com/office/drawing/2014/main" id="{F054F3BB-3562-344B-A90F-3765DCAAD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76" y="-5667"/>
            <a:ext cx="11403816" cy="4944085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7A164364-B27C-2C4A-B205-52081EE01E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subtext</a:t>
            </a:r>
            <a:endParaRPr lang="da-DK" dirty="0"/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F3ECDE91-E508-BD4D-B5A3-1D8A1B98A4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A637CCE2-B6DC-9647-B6FB-6EE07FC0E589}"/>
              </a:ext>
            </a:extLst>
          </p:cNvPr>
          <p:cNvSpPr txBox="1">
            <a:spLocks/>
          </p:cNvSpPr>
          <p:nvPr userDrawn="1"/>
        </p:nvSpPr>
        <p:spPr>
          <a:xfrm>
            <a:off x="-3121024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accent6">
                  <a:lumMod val="10000"/>
                </a:schemeClr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F9B8DDDD-5C41-4746-97EE-B4CCD7D57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60"/>
          <a:stretch/>
        </p:blipFill>
        <p:spPr>
          <a:xfrm>
            <a:off x="-3550411" y="349200"/>
            <a:ext cx="286812" cy="154800"/>
          </a:xfrm>
          <a:prstGeom prst="rect">
            <a:avLst/>
          </a:prstGeom>
        </p:spPr>
      </p:pic>
      <p:sp>
        <p:nvSpPr>
          <p:cNvPr id="10" name="Undertitel 2">
            <a:extLst>
              <a:ext uri="{FF2B5EF4-FFF2-40B4-BE49-F238E27FC236}">
                <a16:creationId xmlns:a16="http://schemas.microsoft.com/office/drawing/2014/main" id="{9B61CB4E-600F-2247-BCE7-BDC211386C5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5CB792C-25ED-3448-BAB6-933B0947B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9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IA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43C9B9FA-5F6B-0641-8155-1F111C8BC86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6A88B86-7031-1445-A7DF-375B4569B6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52D176CC-B8A0-1242-A1E9-D67BAD3376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20162" y="1988840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835C89F-DC0C-CE47-8EEA-D64B2B1830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416" y="1988840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9:00</a:t>
            </a:r>
          </a:p>
        </p:txBody>
      </p:sp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28724560-A66F-7847-B834-AC814D9318C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020162" y="2636770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C3C4AC6-DE50-5942-A0EF-44B3535B17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416" y="2636770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10:00</a:t>
            </a:r>
          </a:p>
        </p:txBody>
      </p:sp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9AA2E417-ED87-9649-B447-2CA23164C53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020162" y="326096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CA3C781-7E7E-8245-AEA4-6D41F6E2AD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416" y="326096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11:30</a:t>
            </a:r>
          </a:p>
        </p:txBody>
      </p:sp>
      <p:sp>
        <p:nvSpPr>
          <p:cNvPr id="18" name="Pladsholder til indhold 2">
            <a:extLst>
              <a:ext uri="{FF2B5EF4-FFF2-40B4-BE49-F238E27FC236}">
                <a16:creationId xmlns:a16="http://schemas.microsoft.com/office/drawing/2014/main" id="{EF7E181B-70E8-7047-A136-2D089E71083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020162" y="390838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BD159D2-815B-EF43-9A1A-DDD1EC6063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416" y="390838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12:30</a:t>
            </a:r>
          </a:p>
        </p:txBody>
      </p:sp>
      <p:sp>
        <p:nvSpPr>
          <p:cNvPr id="20" name="Pladsholder til indhold 2">
            <a:extLst>
              <a:ext uri="{FF2B5EF4-FFF2-40B4-BE49-F238E27FC236}">
                <a16:creationId xmlns:a16="http://schemas.microsoft.com/office/drawing/2014/main" id="{4B884C10-F2CE-554D-8AC5-1B63A2EE636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2020162" y="4557106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D802583-6F03-1142-8103-CE65A45E81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9416" y="4557106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14:30</a:t>
            </a:r>
          </a:p>
        </p:txBody>
      </p:sp>
      <p:sp>
        <p:nvSpPr>
          <p:cNvPr id="23" name="Pladsholder til indhold 2">
            <a:extLst>
              <a:ext uri="{FF2B5EF4-FFF2-40B4-BE49-F238E27FC236}">
                <a16:creationId xmlns:a16="http://schemas.microsoft.com/office/drawing/2014/main" id="{E4BB28AE-E96C-5143-9080-84808DD1F199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2020162" y="518209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B90D555-B73A-F445-AB2A-1CDC7E6A30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9416" y="518209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11:30</a:t>
            </a:r>
          </a:p>
        </p:txBody>
      </p:sp>
    </p:spTree>
    <p:extLst>
      <p:ext uri="{BB962C8B-B14F-4D97-AF65-F5344CB8AC3E}">
        <p14:creationId xmlns:p14="http://schemas.microsoft.com/office/powerpoint/2010/main" val="2600866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7" name="Undertitel 2">
            <a:extLst>
              <a:ext uri="{FF2B5EF4-FFF2-40B4-BE49-F238E27FC236}">
                <a16:creationId xmlns:a16="http://schemas.microsoft.com/office/drawing/2014/main" id="{6C75577D-7F2C-584C-A08D-3413C67C59A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36AA7E2-47AB-A640-84D3-B24550AAE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A21FD8BD-2329-BE47-8575-08AD89B88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495" r="52662"/>
          <a:stretch/>
        </p:blipFill>
        <p:spPr>
          <a:xfrm>
            <a:off x="407986" y="4725319"/>
            <a:ext cx="11376027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37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9050BC-46C7-9646-8A64-D9110D762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43EBF497-BA60-9B46-83EE-D37C7717876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D8A146C-4925-8748-A692-8A33B44E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5F27F8D4-477A-334C-8187-2B021E130F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21477CE0-D34A-4441-B88D-3E3A271E95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6089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B8D02ECD-00D9-2747-9564-567B1A2051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495" r="52662"/>
          <a:stretch/>
        </p:blipFill>
        <p:spPr>
          <a:xfrm>
            <a:off x="407986" y="4725319"/>
            <a:ext cx="11376027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8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 – text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7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54B94CA-2422-7F4B-ADDD-C2530E9D5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2C8405D3-5556-A64A-9E89-D369045573D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2721FC9-1DC5-BC47-ACB1-2B6592ED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93364530-B9B2-EE40-916F-CDB6F146CB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84024FA6-D024-5A4C-89CA-3B98B21C6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497" r="52661"/>
          <a:stretch/>
        </p:blipFill>
        <p:spPr>
          <a:xfrm>
            <a:off x="407986" y="4735746"/>
            <a:ext cx="11376025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44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A dark green – text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7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54B94CA-2422-7F4B-ADDD-C2530E9D5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2C8405D3-5556-A64A-9E89-D369045573D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2721FC9-1DC5-BC47-ACB1-2B6592ED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93364530-B9B2-EE40-916F-CDB6F146CB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3722C62C-C39A-F64C-BE8F-3C8937162C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089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ECB4E5FC-83E8-5942-9F5C-888C5A3CEF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497" r="52661"/>
          <a:stretch/>
        </p:blipFill>
        <p:spPr>
          <a:xfrm>
            <a:off x="407986" y="4735746"/>
            <a:ext cx="11376025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11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I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26" name="Tekstfelt 25">
            <a:extLst>
              <a:ext uri="{FF2B5EF4-FFF2-40B4-BE49-F238E27FC236}">
                <a16:creationId xmlns:a16="http://schemas.microsoft.com/office/drawing/2014/main" id="{2C4B662E-568F-C145-9992-E411095D2660}"/>
              </a:ext>
            </a:extLst>
          </p:cNvPr>
          <p:cNvSpPr txBox="1"/>
          <p:nvPr userDrawn="1"/>
        </p:nvSpPr>
        <p:spPr>
          <a:xfrm>
            <a:off x="839787" y="1021845"/>
            <a:ext cx="105124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</a:rPr>
              <a:t>Graphic</a:t>
            </a: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</a:rPr>
              <a:t> elements to </a:t>
            </a: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</a:rPr>
              <a:t>use</a:t>
            </a: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</a:rPr>
              <a:t> in </a:t>
            </a: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</a:rPr>
              <a:t>you</a:t>
            </a: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</a:rPr>
              <a:t> </a:t>
            </a: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</a:rPr>
              <a:t>presentation</a:t>
            </a:r>
            <a:endParaRPr lang="da-DK" sz="3200" dirty="0">
              <a:solidFill>
                <a:schemeClr val="bg1"/>
              </a:solidFill>
              <a:latin typeface="Noa LT Pro" panose="020B0603050000020004" pitchFamily="34" charset="0"/>
            </a:endParaRP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34E54F55-0D77-F243-8422-7A930CDC92E1}"/>
              </a:ext>
            </a:extLst>
          </p:cNvPr>
          <p:cNvSpPr txBox="1"/>
          <p:nvPr userDrawn="1"/>
        </p:nvSpPr>
        <p:spPr>
          <a:xfrm>
            <a:off x="839788" y="1844824"/>
            <a:ext cx="489585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2000" noProof="0" dirty="0">
                <a:solidFill>
                  <a:schemeClr val="bg1"/>
                </a:solidFill>
                <a:latin typeface="Noa LT Pro" panose="020B0603050000020004" pitchFamily="34" charset="0"/>
              </a:rPr>
              <a:t>Please consider the number of elements you use on each slide in your presentation.</a:t>
            </a:r>
          </a:p>
          <a:p>
            <a:pPr lvl="0"/>
            <a:r>
              <a:rPr lang="en-US" sz="2000" noProof="0" dirty="0">
                <a:solidFill>
                  <a:schemeClr val="bg1"/>
                </a:solidFill>
                <a:latin typeface="Noa LT Pro" panose="020B0603050000020004" pitchFamily="34" charset="0"/>
              </a:rPr>
              <a:t>As a rule of thumb use only one element per slide.</a:t>
            </a:r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638E254E-4C7D-8D49-81B5-6E2E70CD03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8000" y="4600911"/>
            <a:ext cx="3504875" cy="64755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 b="1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1" name="Pladsholder til billede 3">
            <a:extLst>
              <a:ext uri="{FF2B5EF4-FFF2-40B4-BE49-F238E27FC236}">
                <a16:creationId xmlns:a16="http://schemas.microsoft.com/office/drawing/2014/main" id="{29744375-7335-5649-8B69-55505165FC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68208" y="4600253"/>
            <a:ext cx="3504875" cy="64755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 b="1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1" name="Pladsholder til billede 13">
            <a:extLst>
              <a:ext uri="{FF2B5EF4-FFF2-40B4-BE49-F238E27FC236}">
                <a16:creationId xmlns:a16="http://schemas.microsoft.com/office/drawing/2014/main" id="{4968F047-8BF3-0C46-968D-20FF2E8428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000" y="3284984"/>
            <a:ext cx="10080000" cy="28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2" name="Pladsholder til billede 13">
            <a:extLst>
              <a:ext uri="{FF2B5EF4-FFF2-40B4-BE49-F238E27FC236}">
                <a16:creationId xmlns:a16="http://schemas.microsoft.com/office/drawing/2014/main" id="{3918C106-468D-564A-9CBF-6EB192F941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000" y="3761273"/>
            <a:ext cx="10080000" cy="28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3" name="Pladsholder til billede 13">
            <a:extLst>
              <a:ext uri="{FF2B5EF4-FFF2-40B4-BE49-F238E27FC236}">
                <a16:creationId xmlns:a16="http://schemas.microsoft.com/office/drawing/2014/main" id="{ADF07C74-B004-094F-ABF2-6D600BD027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000" y="4181092"/>
            <a:ext cx="10080000" cy="28800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8AF39BC1-5F37-0645-92EC-8BE349D7D0B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67808" y="4600253"/>
            <a:ext cx="3504875" cy="647552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00" b="1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66496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IA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43C9B9FA-5F6B-0641-8155-1F111C8BC86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6A88B86-7031-1445-A7DF-375B4569B6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25" name="Tekstfelt 24">
            <a:extLst>
              <a:ext uri="{FF2B5EF4-FFF2-40B4-BE49-F238E27FC236}">
                <a16:creationId xmlns:a16="http://schemas.microsoft.com/office/drawing/2014/main" id="{FA15210B-9845-234E-86B8-C5B8CCF7AA9A}"/>
              </a:ext>
            </a:extLst>
          </p:cNvPr>
          <p:cNvSpPr txBox="1"/>
          <p:nvPr userDrawn="1"/>
        </p:nvSpPr>
        <p:spPr>
          <a:xfrm>
            <a:off x="839787" y="1021845"/>
            <a:ext cx="105124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</a:rPr>
              <a:t>Graphic</a:t>
            </a: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</a:rPr>
              <a:t> elements to </a:t>
            </a: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</a:rPr>
              <a:t>use</a:t>
            </a: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</a:rPr>
              <a:t> in </a:t>
            </a: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</a:rPr>
              <a:t>you</a:t>
            </a: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</a:rPr>
              <a:t> </a:t>
            </a: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</a:rPr>
              <a:t>presentation</a:t>
            </a:r>
            <a:endParaRPr lang="da-DK" sz="3200" dirty="0">
              <a:solidFill>
                <a:schemeClr val="bg1"/>
              </a:solidFill>
              <a:latin typeface="Noa LT Pro" panose="020B0603050000020004" pitchFamily="34" charset="0"/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F2C924E7-D17B-D349-96F4-4FCEC2AE67CF}"/>
              </a:ext>
            </a:extLst>
          </p:cNvPr>
          <p:cNvSpPr txBox="1"/>
          <p:nvPr userDrawn="1"/>
        </p:nvSpPr>
        <p:spPr>
          <a:xfrm>
            <a:off x="839788" y="1844824"/>
            <a:ext cx="489585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2000" noProof="0" dirty="0">
                <a:solidFill>
                  <a:schemeClr val="bg1"/>
                </a:solidFill>
                <a:latin typeface="Noa LT Pro" panose="020B0603050000020004" pitchFamily="34" charset="0"/>
              </a:rPr>
              <a:t>Please consider the number of elements you use on each slide in your presentation.</a:t>
            </a:r>
          </a:p>
          <a:p>
            <a:pPr lvl="0"/>
            <a:r>
              <a:rPr lang="en-US" sz="2000" noProof="0" dirty="0">
                <a:solidFill>
                  <a:schemeClr val="bg1"/>
                </a:solidFill>
                <a:latin typeface="Noa LT Pro" panose="020B0603050000020004" pitchFamily="34" charset="0"/>
              </a:rPr>
              <a:t>As a rule of thumb use only one element per slide.</a:t>
            </a:r>
          </a:p>
        </p:txBody>
      </p:sp>
      <p:sp>
        <p:nvSpPr>
          <p:cNvPr id="27" name="Pladsholder til billede 13">
            <a:extLst>
              <a:ext uri="{FF2B5EF4-FFF2-40B4-BE49-F238E27FC236}">
                <a16:creationId xmlns:a16="http://schemas.microsoft.com/office/drawing/2014/main" id="{99F4F595-A0DC-E440-8EC5-ED5877BBC6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4000" y="3789072"/>
            <a:ext cx="10080000" cy="28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28" name="Pladsholder til billede 13">
            <a:extLst>
              <a:ext uri="{FF2B5EF4-FFF2-40B4-BE49-F238E27FC236}">
                <a16:creationId xmlns:a16="http://schemas.microsoft.com/office/drawing/2014/main" id="{238E74FB-DE59-D246-93F9-2A2283665D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000" y="3341454"/>
            <a:ext cx="10080000" cy="288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C7A90497-A8CC-7747-A5CB-6D2AECBABD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8000" y="4237348"/>
            <a:ext cx="3504875" cy="64755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00" b="1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527CAFE8-3B84-B643-8A83-741106111E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67808" y="4236690"/>
            <a:ext cx="3504875" cy="647552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 b="1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7608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85449D4E-CEBF-3F4D-816E-A5E513DF7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69" y="419879"/>
            <a:ext cx="11377264" cy="466530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CB0462BC-1961-6C4D-A3DA-1444FDC7A2E4}"/>
              </a:ext>
            </a:extLst>
          </p:cNvPr>
          <p:cNvSpPr txBox="1">
            <a:spLocks/>
          </p:cNvSpPr>
          <p:nvPr userDrawn="1"/>
        </p:nvSpPr>
        <p:spPr>
          <a:xfrm>
            <a:off x="479376" y="5805264"/>
            <a:ext cx="1725717" cy="8243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da-DK" sz="800" dirty="0" err="1">
                <a:solidFill>
                  <a:srgbClr val="000000"/>
                </a:solidFill>
                <a:latin typeface="Noa LT Pro" panose="020B0603050000020004" pitchFamily="34" charset="0"/>
              </a:rPr>
              <a:t>academy.interacoustics.com</a:t>
            </a:r>
            <a:endParaRPr lang="da-DK" sz="800" dirty="0">
              <a:solidFill>
                <a:srgbClr val="000000"/>
              </a:solidFill>
              <a:latin typeface="Noa LT Pro" panose="020B0603050000020004" pitchFamily="34" charset="0"/>
            </a:endParaRPr>
          </a:p>
          <a:p>
            <a:pPr algn="l"/>
            <a:endParaRPr lang="da-DK" sz="800" dirty="0">
              <a:solidFill>
                <a:srgbClr val="000000"/>
              </a:solidFill>
              <a:latin typeface="Noa LT Pro" panose="020B0603050000020004" pitchFamily="34" charset="0"/>
            </a:endParaRPr>
          </a:p>
          <a:p>
            <a:pPr algn="l"/>
            <a:r>
              <a:rPr lang="da-DK" sz="800" dirty="0" err="1">
                <a:solidFill>
                  <a:srgbClr val="000000"/>
                </a:solidFill>
                <a:latin typeface="Noa LT Pro" panose="020B0603050000020004" pitchFamily="34" charset="0"/>
              </a:rPr>
              <a:t>academy@interacoustics.com</a:t>
            </a:r>
            <a:endParaRPr lang="da-DK" sz="800" dirty="0">
              <a:solidFill>
                <a:srgbClr val="000000"/>
              </a:solidFill>
              <a:latin typeface="Noa LT Pro" panose="020B0603050000020004" pitchFamily="34" charset="0"/>
            </a:endParaRPr>
          </a:p>
          <a:p>
            <a:pPr algn="l">
              <a:lnSpc>
                <a:spcPct val="200000"/>
              </a:lnSpc>
            </a:pPr>
            <a:endParaRPr lang="da-DK" sz="800" dirty="0">
              <a:solidFill>
                <a:srgbClr val="000000"/>
              </a:solidFill>
              <a:latin typeface="Noa LT Pro" panose="020B0603050000020004" pitchFamily="34" charset="0"/>
              <a:ea typeface="Noa LT Std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96CFDDA2-3AF7-8845-8B24-D465901AD281}"/>
              </a:ext>
            </a:extLst>
          </p:cNvPr>
          <p:cNvSpPr txBox="1"/>
          <p:nvPr userDrawn="1"/>
        </p:nvSpPr>
        <p:spPr>
          <a:xfrm>
            <a:off x="407988" y="5229200"/>
            <a:ext cx="11304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400" b="1" dirty="0">
                <a:latin typeface="Noa LT Pro" panose="020B0603050000020004" pitchFamily="34" charset="0"/>
                <a:cs typeface="Arial" panose="020B0604020202020204" pitchFamily="34" charset="0"/>
              </a:rPr>
              <a:t>Interacoustics</a:t>
            </a:r>
            <a:r>
              <a:rPr lang="en" sz="1400" dirty="0">
                <a:latin typeface="Noa LT Pro" panose="020B0603050000020004" pitchFamily="34" charset="0"/>
                <a:cs typeface="Arial" panose="020B0604020202020204" pitchFamily="34" charset="0"/>
              </a:rPr>
              <a:t> Academy offers training and access to materials related to audiological and vestibular technologies and their applications.</a:t>
            </a:r>
            <a:br>
              <a:rPr lang="en" dirty="0">
                <a:latin typeface="Noa LT Pro" panose="020B0603050000020004" pitchFamily="34" charset="0"/>
              </a:rPr>
            </a:br>
            <a:endParaRPr lang="en" dirty="0">
              <a:latin typeface="Noa LT Pro" panose="020B0603050000020004" pitchFamily="34" charset="0"/>
            </a:endParaRPr>
          </a:p>
          <a:p>
            <a:endParaRPr lang="da-DK" dirty="0">
              <a:latin typeface="Noa LT Pro" panose="020B06030500000200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282131B1-3691-E34A-ACD1-8A32DF73EE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945" y="2792168"/>
            <a:ext cx="1080120" cy="253397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8909ED89-7C55-0640-8FD1-136CA3A1EC0F}"/>
              </a:ext>
            </a:extLst>
          </p:cNvPr>
          <p:cNvSpPr/>
          <p:nvPr userDrawn="1"/>
        </p:nvSpPr>
        <p:spPr>
          <a:xfrm>
            <a:off x="2952076" y="3256323"/>
            <a:ext cx="6286349" cy="350160"/>
          </a:xfrm>
          <a:prstGeom prst="rect">
            <a:avLst/>
          </a:prstGeom>
        </p:spPr>
        <p:txBody>
          <a:bodyPr wrap="square" lIns="0" tIns="46800" rIns="0" anchor="b">
            <a:spAutoFit/>
          </a:bodyPr>
          <a:lstStyle/>
          <a:p>
            <a:pPr algn="ctr">
              <a:lnSpc>
                <a:spcPts val="1400"/>
              </a:lnSpc>
            </a:pP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  <a:ea typeface="Arial" charset="0"/>
                <a:cs typeface="Arial" charset="0"/>
              </a:rPr>
              <a:t>Science </a:t>
            </a:r>
            <a:r>
              <a:rPr lang="da-DK" sz="3200" b="1" dirty="0">
                <a:solidFill>
                  <a:schemeClr val="bg1"/>
                </a:solidFill>
                <a:latin typeface="Noa LT Pro" panose="020B0603050000020004" pitchFamily="34" charset="0"/>
                <a:ea typeface="Arial" charset="0"/>
                <a:cs typeface="Arial" charset="0"/>
              </a:rPr>
              <a:t>made</a:t>
            </a: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  <a:ea typeface="Arial" charset="0"/>
                <a:cs typeface="Arial" charset="0"/>
              </a:rPr>
              <a:t> </a:t>
            </a: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  <a:ea typeface="Arial" charset="0"/>
                <a:cs typeface="Arial" charset="0"/>
              </a:rPr>
              <a:t>smarter</a:t>
            </a:r>
            <a:endParaRPr lang="da-DK" sz="3200" dirty="0">
              <a:solidFill>
                <a:srgbClr val="000000"/>
              </a:solidFill>
              <a:latin typeface="Noa LT Pro" panose="020B0603050000020004" pitchFamily="34" charset="0"/>
              <a:ea typeface="Noa LT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540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A green,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4F1B050B-A205-AC4B-AAFA-96B9667374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48" y="419879"/>
            <a:ext cx="11377264" cy="466530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CB0462BC-1961-6C4D-A3DA-1444FDC7A2E4}"/>
              </a:ext>
            </a:extLst>
          </p:cNvPr>
          <p:cNvSpPr txBox="1">
            <a:spLocks/>
          </p:cNvSpPr>
          <p:nvPr userDrawn="1"/>
        </p:nvSpPr>
        <p:spPr>
          <a:xfrm>
            <a:off x="479376" y="5805264"/>
            <a:ext cx="1725717" cy="8243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da-DK" sz="800" dirty="0" err="1">
                <a:solidFill>
                  <a:srgbClr val="000000"/>
                </a:solidFill>
                <a:latin typeface="Noa LT Pro" panose="020B0603050000020004" pitchFamily="34" charset="0"/>
              </a:rPr>
              <a:t>academy.interacoustics.com</a:t>
            </a:r>
            <a:endParaRPr lang="da-DK" sz="800" dirty="0">
              <a:solidFill>
                <a:srgbClr val="000000"/>
              </a:solidFill>
              <a:latin typeface="Noa LT Pro" panose="020B0603050000020004" pitchFamily="34" charset="0"/>
            </a:endParaRPr>
          </a:p>
          <a:p>
            <a:pPr algn="l"/>
            <a:endParaRPr lang="da-DK" sz="800" dirty="0">
              <a:solidFill>
                <a:srgbClr val="000000"/>
              </a:solidFill>
              <a:latin typeface="Noa LT Pro" panose="020B0603050000020004" pitchFamily="34" charset="0"/>
            </a:endParaRPr>
          </a:p>
          <a:p>
            <a:pPr algn="l"/>
            <a:r>
              <a:rPr lang="da-DK" sz="800" dirty="0" err="1">
                <a:solidFill>
                  <a:srgbClr val="000000"/>
                </a:solidFill>
                <a:latin typeface="Noa LT Pro" panose="020B0603050000020004" pitchFamily="34" charset="0"/>
              </a:rPr>
              <a:t>academy@interacoustics.com</a:t>
            </a:r>
            <a:endParaRPr lang="da-DK" sz="800" dirty="0">
              <a:solidFill>
                <a:srgbClr val="000000"/>
              </a:solidFill>
              <a:latin typeface="Noa LT Pro" panose="020B0603050000020004" pitchFamily="34" charset="0"/>
            </a:endParaRPr>
          </a:p>
          <a:p>
            <a:pPr algn="l">
              <a:lnSpc>
                <a:spcPct val="200000"/>
              </a:lnSpc>
            </a:pPr>
            <a:endParaRPr lang="da-DK" sz="800" dirty="0">
              <a:solidFill>
                <a:srgbClr val="000000"/>
              </a:solidFill>
              <a:latin typeface="Noa LT Pro" panose="020B0603050000020004" pitchFamily="34" charset="0"/>
              <a:ea typeface="Noa LT Std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96CFDDA2-3AF7-8845-8B24-D465901AD281}"/>
              </a:ext>
            </a:extLst>
          </p:cNvPr>
          <p:cNvSpPr txBox="1"/>
          <p:nvPr userDrawn="1"/>
        </p:nvSpPr>
        <p:spPr>
          <a:xfrm>
            <a:off x="407988" y="5229200"/>
            <a:ext cx="11304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400" b="1" dirty="0">
                <a:latin typeface="Noa LT Pro" panose="020B0603050000020004" pitchFamily="34" charset="0"/>
                <a:cs typeface="Arial" panose="020B0604020202020204" pitchFamily="34" charset="0"/>
              </a:rPr>
              <a:t>Interacoustics</a:t>
            </a:r>
            <a:r>
              <a:rPr lang="en" sz="1400" dirty="0">
                <a:latin typeface="Noa LT Pro" panose="020B0603050000020004" pitchFamily="34" charset="0"/>
                <a:cs typeface="Arial" panose="020B0604020202020204" pitchFamily="34" charset="0"/>
              </a:rPr>
              <a:t> Academy offers training and access to materials related to audiological and vestibular technologies and their applications.</a:t>
            </a:r>
            <a:br>
              <a:rPr lang="en" dirty="0">
                <a:latin typeface="Noa LT Pro" panose="020B0603050000020004" pitchFamily="34" charset="0"/>
              </a:rPr>
            </a:br>
            <a:endParaRPr lang="en" dirty="0">
              <a:latin typeface="Noa LT Pro" panose="020B0603050000020004" pitchFamily="34" charset="0"/>
            </a:endParaRPr>
          </a:p>
          <a:p>
            <a:endParaRPr lang="da-DK" dirty="0">
              <a:latin typeface="Noa LT Pro" panose="020B06030500000200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282131B1-3691-E34A-ACD1-8A32DF73EE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945" y="2792168"/>
            <a:ext cx="1080120" cy="253397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8909ED89-7C55-0640-8FD1-136CA3A1EC0F}"/>
              </a:ext>
            </a:extLst>
          </p:cNvPr>
          <p:cNvSpPr/>
          <p:nvPr userDrawn="1"/>
        </p:nvSpPr>
        <p:spPr>
          <a:xfrm>
            <a:off x="2952076" y="3256323"/>
            <a:ext cx="6286349" cy="350160"/>
          </a:xfrm>
          <a:prstGeom prst="rect">
            <a:avLst/>
          </a:prstGeom>
        </p:spPr>
        <p:txBody>
          <a:bodyPr wrap="square" lIns="0" tIns="46800" rIns="0" anchor="b">
            <a:spAutoFit/>
          </a:bodyPr>
          <a:lstStyle/>
          <a:p>
            <a:pPr algn="ctr">
              <a:lnSpc>
                <a:spcPts val="1400"/>
              </a:lnSpc>
            </a:pP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  <a:ea typeface="Arial" charset="0"/>
                <a:cs typeface="Arial" charset="0"/>
              </a:rPr>
              <a:t>Science </a:t>
            </a:r>
            <a:r>
              <a:rPr lang="da-DK" sz="3200" b="1" dirty="0">
                <a:solidFill>
                  <a:schemeClr val="bg1"/>
                </a:solidFill>
                <a:latin typeface="Noa LT Pro" panose="020B0603050000020004" pitchFamily="34" charset="0"/>
                <a:ea typeface="Arial" charset="0"/>
                <a:cs typeface="Arial" charset="0"/>
              </a:rPr>
              <a:t>made</a:t>
            </a: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  <a:ea typeface="Arial" charset="0"/>
                <a:cs typeface="Arial" charset="0"/>
              </a:rPr>
              <a:t> </a:t>
            </a: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  <a:ea typeface="Arial" charset="0"/>
                <a:cs typeface="Arial" charset="0"/>
              </a:rPr>
              <a:t>smarter</a:t>
            </a:r>
            <a:endParaRPr lang="da-DK" sz="3200" dirty="0">
              <a:solidFill>
                <a:srgbClr val="000000"/>
              </a:solidFill>
              <a:latin typeface="Noa LT Pro" panose="020B0603050000020004" pitchFamily="34" charset="0"/>
              <a:ea typeface="Noa LT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864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page_IA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0A19D06-7F14-1D4E-8B26-519FBB3D5F5F}"/>
              </a:ext>
            </a:extLst>
          </p:cNvPr>
          <p:cNvSpPr/>
          <p:nvPr userDrawn="1"/>
        </p:nvSpPr>
        <p:spPr>
          <a:xfrm>
            <a:off x="408978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19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 with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A145C34B-CE80-7940-8997-A170CAB40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76" y="-5667"/>
            <a:ext cx="11403816" cy="4944085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7A164364-B27C-2C4A-B205-52081EE01E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subtext</a:t>
            </a:r>
            <a:endParaRPr lang="da-DK" dirty="0"/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F3ECDE91-E508-BD4D-B5A3-1D8A1B98A4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A637CCE2-B6DC-9647-B6FB-6EE07FC0E589}"/>
              </a:ext>
            </a:extLst>
          </p:cNvPr>
          <p:cNvSpPr txBox="1">
            <a:spLocks/>
          </p:cNvSpPr>
          <p:nvPr userDrawn="1"/>
        </p:nvSpPr>
        <p:spPr>
          <a:xfrm>
            <a:off x="-3121024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accent6">
                  <a:lumMod val="10000"/>
                </a:schemeClr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F9B8DDDD-5C41-4746-97EE-B4CCD7D57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60"/>
          <a:stretch/>
        </p:blipFill>
        <p:spPr>
          <a:xfrm>
            <a:off x="-3550411" y="349200"/>
            <a:ext cx="286812" cy="154800"/>
          </a:xfrm>
          <a:prstGeom prst="rect">
            <a:avLst/>
          </a:prstGeom>
        </p:spPr>
      </p:pic>
      <p:sp>
        <p:nvSpPr>
          <p:cNvPr id="10" name="Undertitel 2">
            <a:extLst>
              <a:ext uri="{FF2B5EF4-FFF2-40B4-BE49-F238E27FC236}">
                <a16:creationId xmlns:a16="http://schemas.microsoft.com/office/drawing/2014/main" id="{9B61CB4E-600F-2247-BCE7-BDC211386C5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5CB792C-25ED-3448-BAB6-933B0947B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47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page_IA_dar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7375EE5-CBE0-2E44-A44B-B9A658A5F48E}"/>
              </a:ext>
            </a:extLst>
          </p:cNvPr>
          <p:cNvSpPr/>
          <p:nvPr userDrawn="1"/>
        </p:nvSpPr>
        <p:spPr>
          <a:xfrm>
            <a:off x="405700" y="11587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87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page_IA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0A19D06-7F14-1D4E-8B26-519FBB3D5F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CE4390F-80E4-834B-81E5-F74F26F71D19}"/>
              </a:ext>
            </a:extLst>
          </p:cNvPr>
          <p:cNvSpPr/>
          <p:nvPr userDrawn="1"/>
        </p:nvSpPr>
        <p:spPr>
          <a:xfrm>
            <a:off x="-3815" y="0"/>
            <a:ext cx="12192000" cy="6858000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4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page_IA_dar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7375EE5-CBE0-2E44-A44B-B9A658A5F48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08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p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533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page with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>
            <a:extLst>
              <a:ext uri="{FF2B5EF4-FFF2-40B4-BE49-F238E27FC236}">
                <a16:creationId xmlns:a16="http://schemas.microsoft.com/office/drawing/2014/main" id="{F23BED05-1A8E-3B4C-ADA5-34CD85FC8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76" y="-5667"/>
            <a:ext cx="11403816" cy="4944085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7A164364-B27C-2C4A-B205-52081EE01E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subtext</a:t>
            </a:r>
            <a:endParaRPr lang="da-DK" dirty="0"/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F3ECDE91-E508-BD4D-B5A3-1D8A1B98A4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A637CCE2-B6DC-9647-B6FB-6EE07FC0E589}"/>
              </a:ext>
            </a:extLst>
          </p:cNvPr>
          <p:cNvSpPr txBox="1">
            <a:spLocks/>
          </p:cNvSpPr>
          <p:nvPr userDrawn="1"/>
        </p:nvSpPr>
        <p:spPr>
          <a:xfrm>
            <a:off x="-3121024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accent6">
                  <a:lumMod val="10000"/>
                </a:schemeClr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F9B8DDDD-5C41-4746-97EE-B4CCD7D57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60"/>
          <a:stretch/>
        </p:blipFill>
        <p:spPr>
          <a:xfrm>
            <a:off x="-3550411" y="349200"/>
            <a:ext cx="286812" cy="154800"/>
          </a:xfrm>
          <a:prstGeom prst="rect">
            <a:avLst/>
          </a:prstGeom>
        </p:spPr>
      </p:pic>
      <p:sp>
        <p:nvSpPr>
          <p:cNvPr id="10" name="Undertitel 2">
            <a:extLst>
              <a:ext uri="{FF2B5EF4-FFF2-40B4-BE49-F238E27FC236}">
                <a16:creationId xmlns:a16="http://schemas.microsoft.com/office/drawing/2014/main" id="{9B61CB4E-600F-2247-BCE7-BDC211386C5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5CB792C-25ED-3448-BAB6-933B0947B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10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page with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E6381AC5-5867-844B-8538-70D5161224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76" y="-5667"/>
            <a:ext cx="11403816" cy="4944085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7A164364-B27C-2C4A-B205-52081EE01E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subtext</a:t>
            </a:r>
            <a:endParaRPr lang="da-DK" dirty="0"/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F3ECDE91-E508-BD4D-B5A3-1D8A1B98A4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A637CCE2-B6DC-9647-B6FB-6EE07FC0E589}"/>
              </a:ext>
            </a:extLst>
          </p:cNvPr>
          <p:cNvSpPr txBox="1">
            <a:spLocks/>
          </p:cNvSpPr>
          <p:nvPr userDrawn="1"/>
        </p:nvSpPr>
        <p:spPr>
          <a:xfrm>
            <a:off x="-3121024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accent6">
                  <a:lumMod val="10000"/>
                </a:schemeClr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F9B8DDDD-5C41-4746-97EE-B4CCD7D57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60"/>
          <a:stretch/>
        </p:blipFill>
        <p:spPr>
          <a:xfrm>
            <a:off x="-3550411" y="349200"/>
            <a:ext cx="286812" cy="154800"/>
          </a:xfrm>
          <a:prstGeom prst="rect">
            <a:avLst/>
          </a:prstGeom>
        </p:spPr>
      </p:pic>
      <p:sp>
        <p:nvSpPr>
          <p:cNvPr id="10" name="Undertitel 2">
            <a:extLst>
              <a:ext uri="{FF2B5EF4-FFF2-40B4-BE49-F238E27FC236}">
                <a16:creationId xmlns:a16="http://schemas.microsoft.com/office/drawing/2014/main" id="{9B61CB4E-600F-2247-BCE7-BDC211386C5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5CB792C-25ED-3448-BAB6-933B0947B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39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, text only with MADE, I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8978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tekst 14">
            <a:extLst>
              <a:ext uri="{FF2B5EF4-FFF2-40B4-BE49-F238E27FC236}">
                <a16:creationId xmlns:a16="http://schemas.microsoft.com/office/drawing/2014/main" id="{2E8A886B-FC56-B943-B096-5B387104FA47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839788" y="3861048"/>
            <a:ext cx="5256212" cy="16561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Sub-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C69DD88-ABD4-6E42-906F-4EF92A9F5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996" y="1490555"/>
            <a:ext cx="7668268" cy="63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Headline</a:t>
            </a:r>
            <a:r>
              <a:rPr lang="da-DK" dirty="0"/>
              <a:t> line 1</a:t>
            </a:r>
          </a:p>
        </p:txBody>
      </p:sp>
      <p:sp>
        <p:nvSpPr>
          <p:cNvPr id="12" name="Pladsholder til tekst 6">
            <a:extLst>
              <a:ext uri="{FF2B5EF4-FFF2-40B4-BE49-F238E27FC236}">
                <a16:creationId xmlns:a16="http://schemas.microsoft.com/office/drawing/2014/main" id="{3D165EA6-DA68-434D-8821-E9F1D81B8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996" y="2736000"/>
            <a:ext cx="7668268" cy="63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Headline</a:t>
            </a:r>
            <a:r>
              <a:rPr lang="da-DK" dirty="0"/>
              <a:t> line 3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C75A86A-8FE9-3341-93AB-0F566323B452}"/>
              </a:ext>
            </a:extLst>
          </p:cNvPr>
          <p:cNvSpPr txBox="1"/>
          <p:nvPr userDrawn="1"/>
        </p:nvSpPr>
        <p:spPr>
          <a:xfrm>
            <a:off x="803996" y="2034000"/>
            <a:ext cx="377983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4500" b="1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made</a:t>
            </a:r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BB2923B1-3A4B-DB48-A15A-1473F1CAA01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77DDA4C7-FF94-B047-A0F7-9FA2DE8AE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19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CE84B9A-3117-5746-BDB4-0FF3BA4B7A5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6093296"/>
            <a:ext cx="1728192" cy="6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4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79" r:id="rId2"/>
    <p:sldLayoutId id="2147483800" r:id="rId3"/>
    <p:sldLayoutId id="2147483866" r:id="rId4"/>
    <p:sldLayoutId id="2147483880" r:id="rId5"/>
    <p:sldLayoutId id="2147483881" r:id="rId6"/>
    <p:sldLayoutId id="2147483882" r:id="rId7"/>
    <p:sldLayoutId id="2147483883" r:id="rId8"/>
    <p:sldLayoutId id="2147483770" r:id="rId9"/>
    <p:sldLayoutId id="2147483806" r:id="rId10"/>
    <p:sldLayoutId id="2147483862" r:id="rId11"/>
    <p:sldLayoutId id="21474838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F4B19A5-C529-ED41-B8D9-76CA598C7A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6093296"/>
            <a:ext cx="1728192" cy="6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807" r:id="rId2"/>
    <p:sldLayoutId id="2147483788" r:id="rId3"/>
    <p:sldLayoutId id="2147483848" r:id="rId4"/>
    <p:sldLayoutId id="2147483794" r:id="rId5"/>
    <p:sldLayoutId id="2147483797" r:id="rId6"/>
    <p:sldLayoutId id="2147483808" r:id="rId7"/>
    <p:sldLayoutId id="2147483810" r:id="rId8"/>
    <p:sldLayoutId id="2147483811" r:id="rId9"/>
    <p:sldLayoutId id="2147483812" r:id="rId10"/>
    <p:sldLayoutId id="21474838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pos="529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pos="4067" userDrawn="1">
          <p15:clr>
            <a:srgbClr val="F26B43"/>
          </p15:clr>
        </p15:guide>
        <p15:guide id="9" pos="3613" userDrawn="1">
          <p15:clr>
            <a:srgbClr val="F26B43"/>
          </p15:clr>
        </p15:guide>
        <p15:guide id="10" pos="71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0E4B547-291E-E643-BBFD-88A340421BF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6093296"/>
            <a:ext cx="1728192" cy="6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5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23" r:id="rId2"/>
    <p:sldLayoutId id="2147483825" r:id="rId3"/>
    <p:sldLayoutId id="2147483824" r:id="rId4"/>
    <p:sldLayoutId id="2147483859" r:id="rId5"/>
    <p:sldLayoutId id="2147483826" r:id="rId6"/>
    <p:sldLayoutId id="2147483827" r:id="rId7"/>
    <p:sldLayoutId id="2147483828" r:id="rId8"/>
    <p:sldLayoutId id="2147483829" r:id="rId9"/>
    <p:sldLayoutId id="2147483860" r:id="rId10"/>
    <p:sldLayoutId id="2147483830" r:id="rId11"/>
    <p:sldLayoutId id="2147483831" r:id="rId12"/>
    <p:sldLayoutId id="2147483832" r:id="rId13"/>
    <p:sldLayoutId id="2147483833" r:id="rId14"/>
    <p:sldLayoutId id="2147483861" r:id="rId15"/>
    <p:sldLayoutId id="21474838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90BA6A2-0110-A240-94C0-97AA12FA863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6093296"/>
            <a:ext cx="1728192" cy="6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6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41" r:id="rId2"/>
    <p:sldLayoutId id="2147483840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B635263-F391-3A42-BB6F-BA95432F72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6093296"/>
            <a:ext cx="1728192" cy="6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2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B327E64-9000-EE4B-BA89-297C9465493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6093296"/>
            <a:ext cx="1728192" cy="6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2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57" r:id="rId5"/>
    <p:sldLayoutId id="21474838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385069B-166D-F64E-970B-C2EC4734B1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6093296"/>
            <a:ext cx="1728192" cy="6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9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69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7" r:id="rId3"/>
    <p:sldLayoutId id="2147483878" r:id="rId4"/>
    <p:sldLayoutId id="214748387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12" Type="http://schemas.openxmlformats.org/officeDocument/2006/relationships/image" Target="../media/image35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11" Type="http://schemas.openxmlformats.org/officeDocument/2006/relationships/image" Target="../media/image34.pn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interacoustics.com/academy" TargetMode="Externa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Diploma roll outline">
            <a:extLst>
              <a:ext uri="{FF2B5EF4-FFF2-40B4-BE49-F238E27FC236}">
                <a16:creationId xmlns:a16="http://schemas.microsoft.com/office/drawing/2014/main" id="{C4F8305F-621F-56A1-1EA6-2C2EE1C07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7768" y="1844824"/>
            <a:ext cx="3913584" cy="3913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EDD9C4-97D2-71D7-37BD-80A51B1C2355}"/>
              </a:ext>
            </a:extLst>
          </p:cNvPr>
          <p:cNvSpPr txBox="1"/>
          <p:nvPr/>
        </p:nvSpPr>
        <p:spPr>
          <a:xfrm>
            <a:off x="407368" y="908720"/>
            <a:ext cx="1137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0E76C-A055-3C34-E44C-6B861278F881}"/>
              </a:ext>
            </a:extLst>
          </p:cNvPr>
          <p:cNvSpPr txBox="1"/>
          <p:nvPr/>
        </p:nvSpPr>
        <p:spPr>
          <a:xfrm>
            <a:off x="423519" y="1651229"/>
            <a:ext cx="1058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Launch Presentation &amp; Concept </a:t>
            </a:r>
          </a:p>
        </p:txBody>
      </p:sp>
    </p:spTree>
    <p:extLst>
      <p:ext uri="{BB962C8B-B14F-4D97-AF65-F5344CB8AC3E}">
        <p14:creationId xmlns:p14="http://schemas.microsoft.com/office/powerpoint/2010/main" val="2768150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EDD9C4-97D2-71D7-37BD-80A51B1C2355}"/>
              </a:ext>
            </a:extLst>
          </p:cNvPr>
          <p:cNvSpPr txBox="1"/>
          <p:nvPr/>
        </p:nvSpPr>
        <p:spPr>
          <a:xfrm>
            <a:off x="407368" y="908720"/>
            <a:ext cx="1137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CEB429-3620-E1FB-A736-678A71E96EDF}"/>
              </a:ext>
            </a:extLst>
          </p:cNvPr>
          <p:cNvCxnSpPr>
            <a:cxnSpLocks/>
          </p:cNvCxnSpPr>
          <p:nvPr/>
        </p:nvCxnSpPr>
        <p:spPr>
          <a:xfrm>
            <a:off x="407368" y="2348880"/>
            <a:ext cx="6480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8AD77D7-DDDA-0853-4D73-BBEA409CE0AF}"/>
              </a:ext>
            </a:extLst>
          </p:cNvPr>
          <p:cNvSpPr txBox="1">
            <a:spLocks/>
          </p:cNvSpPr>
          <p:nvPr/>
        </p:nvSpPr>
        <p:spPr>
          <a:xfrm>
            <a:off x="1559496" y="2629188"/>
            <a:ext cx="7668268" cy="20108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Noa LT Pro" panose="020B0603050000020004" pitchFamily="34" charset="0"/>
                <a:ea typeface="DengXian" panose="02010600030101010101" pitchFamily="2" charset="-122"/>
              </a:rPr>
              <a:t>What is an Interacoustics Academy Clinical Diploma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Noa LT Pro" panose="020B0603050000020004" pitchFamily="34" charset="0"/>
                <a:ea typeface="DengXian" panose="02010600030101010101" pitchFamily="2" charset="-122"/>
              </a:rPr>
              <a:t>Introducing the diploma in newborn hearing assessment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Noa LT Pro" panose="020B0603050000020004" pitchFamily="34" charset="0"/>
                <a:ea typeface="DengXian" panose="02010600030101010101" pitchFamily="2" charset="-122"/>
              </a:rPr>
              <a:t>How can access the diploma 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dirty="0">
              <a:latin typeface="Noa LT Pro" panose="020B06030500000200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74401-34FA-1D84-ED87-EBA2A5E4D5C1}"/>
              </a:ext>
            </a:extLst>
          </p:cNvPr>
          <p:cNvSpPr txBox="1"/>
          <p:nvPr/>
        </p:nvSpPr>
        <p:spPr>
          <a:xfrm>
            <a:off x="423519" y="1651229"/>
            <a:ext cx="1058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Launch Presentation &amp; Concept </a:t>
            </a:r>
          </a:p>
        </p:txBody>
      </p:sp>
    </p:spTree>
    <p:extLst>
      <p:ext uri="{BB962C8B-B14F-4D97-AF65-F5344CB8AC3E}">
        <p14:creationId xmlns:p14="http://schemas.microsoft.com/office/powerpoint/2010/main" val="355981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EDD9C4-97D2-71D7-37BD-80A51B1C2355}"/>
              </a:ext>
            </a:extLst>
          </p:cNvPr>
          <p:cNvSpPr txBox="1"/>
          <p:nvPr/>
        </p:nvSpPr>
        <p:spPr>
          <a:xfrm>
            <a:off x="407368" y="908720"/>
            <a:ext cx="1137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0E76C-A055-3C34-E44C-6B861278F881}"/>
              </a:ext>
            </a:extLst>
          </p:cNvPr>
          <p:cNvSpPr txBox="1"/>
          <p:nvPr/>
        </p:nvSpPr>
        <p:spPr>
          <a:xfrm>
            <a:off x="1631504" y="1678161"/>
            <a:ext cx="975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What is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5A242-22CC-3B8F-F553-A3E3BAD3B4FC}"/>
              </a:ext>
            </a:extLst>
          </p:cNvPr>
          <p:cNvSpPr txBox="1"/>
          <p:nvPr/>
        </p:nvSpPr>
        <p:spPr>
          <a:xfrm>
            <a:off x="1319291" y="2856436"/>
            <a:ext cx="3125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Many people asking for “formal” clinical training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C04EA8-F93C-D43B-A73E-C0E5CDC66D32}"/>
              </a:ext>
            </a:extLst>
          </p:cNvPr>
          <p:cNvSpPr txBox="1"/>
          <p:nvPr/>
        </p:nvSpPr>
        <p:spPr>
          <a:xfrm>
            <a:off x="3409642" y="4237920"/>
            <a:ext cx="1657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16 lessons </a:t>
            </a:r>
          </a:p>
          <a:p>
            <a:pPr algn="l"/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25 hours </a:t>
            </a:r>
          </a:p>
        </p:txBody>
      </p:sp>
      <p:pic>
        <p:nvPicPr>
          <p:cNvPr id="18" name="Graphic 17" descr="Remote learning language outline">
            <a:extLst>
              <a:ext uri="{FF2B5EF4-FFF2-40B4-BE49-F238E27FC236}">
                <a16:creationId xmlns:a16="http://schemas.microsoft.com/office/drawing/2014/main" id="{792F49EB-5A5C-1E9D-2968-B19598001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2722401"/>
            <a:ext cx="914400" cy="914400"/>
          </a:xfrm>
          <a:prstGeom prst="rect">
            <a:avLst/>
          </a:prstGeom>
        </p:spPr>
      </p:pic>
      <p:pic>
        <p:nvPicPr>
          <p:cNvPr id="20" name="Graphic 19" descr="Classroom outline">
            <a:extLst>
              <a:ext uri="{FF2B5EF4-FFF2-40B4-BE49-F238E27FC236}">
                <a16:creationId xmlns:a16="http://schemas.microsoft.com/office/drawing/2014/main" id="{DE373E49-8BFD-E7AD-6E77-C0C5E1EC3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2406" y="4078809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321CB6C-5925-271D-0BDA-5042A21DEBFF}"/>
              </a:ext>
            </a:extLst>
          </p:cNvPr>
          <p:cNvSpPr txBox="1"/>
          <p:nvPr/>
        </p:nvSpPr>
        <p:spPr>
          <a:xfrm>
            <a:off x="5784774" y="435134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Practical sessions</a:t>
            </a:r>
          </a:p>
        </p:txBody>
      </p:sp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EAAC177-3C26-2BD1-89AA-1F27ACFACE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25000"/>
          </a:blip>
          <a:srcRect b="28824"/>
          <a:stretch/>
        </p:blipFill>
        <p:spPr>
          <a:xfrm>
            <a:off x="4706637" y="4027756"/>
            <a:ext cx="1337582" cy="1016506"/>
          </a:xfrm>
          <a:prstGeom prst="rect">
            <a:avLst/>
          </a:prstGeom>
        </p:spPr>
      </p:pic>
      <p:pic>
        <p:nvPicPr>
          <p:cNvPr id="28" name="Graphic 27" descr="Checklist outline">
            <a:extLst>
              <a:ext uri="{FF2B5EF4-FFF2-40B4-BE49-F238E27FC236}">
                <a16:creationId xmlns:a16="http://schemas.microsoft.com/office/drawing/2014/main" id="{A486CE94-88F5-BEC9-7F3A-1E0D8824AC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60430" y="4078809"/>
            <a:ext cx="914400" cy="914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DB2CA06-A33D-C3DC-CAF9-C3089880A6FA}"/>
              </a:ext>
            </a:extLst>
          </p:cNvPr>
          <p:cNvSpPr txBox="1"/>
          <p:nvPr/>
        </p:nvSpPr>
        <p:spPr>
          <a:xfrm>
            <a:off x="8992768" y="4324031"/>
            <a:ext cx="91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Exam</a:t>
            </a:r>
          </a:p>
        </p:txBody>
      </p:sp>
      <p:pic>
        <p:nvPicPr>
          <p:cNvPr id="31" name="Graphic 30" descr="Graduation cap outline">
            <a:extLst>
              <a:ext uri="{FF2B5EF4-FFF2-40B4-BE49-F238E27FC236}">
                <a16:creationId xmlns:a16="http://schemas.microsoft.com/office/drawing/2014/main" id="{FE64A0CB-3986-F68C-D3C2-BD089F37AD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80992" y="2722401"/>
            <a:ext cx="914400" cy="914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1F0C3EF-CCAA-EFEA-D9F5-A9C9FDA50FBC}"/>
              </a:ext>
            </a:extLst>
          </p:cNvPr>
          <p:cNvSpPr txBox="1"/>
          <p:nvPr/>
        </p:nvSpPr>
        <p:spPr>
          <a:xfrm>
            <a:off x="5590453" y="2856436"/>
            <a:ext cx="2665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University-style module</a:t>
            </a:r>
          </a:p>
        </p:txBody>
      </p:sp>
      <p:pic>
        <p:nvPicPr>
          <p:cNvPr id="33" name="Graphic 32" descr="Diploma roll outline">
            <a:extLst>
              <a:ext uri="{FF2B5EF4-FFF2-40B4-BE49-F238E27FC236}">
                <a16:creationId xmlns:a16="http://schemas.microsoft.com/office/drawing/2014/main" id="{71AEA7AC-0E18-BFD4-18C4-42874020E6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60429" y="2722401"/>
            <a:ext cx="914401" cy="914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DB4F95-A45D-2024-FC9D-91D5DDC23CF4}"/>
              </a:ext>
            </a:extLst>
          </p:cNvPr>
          <p:cNvSpPr txBox="1"/>
          <p:nvPr/>
        </p:nvSpPr>
        <p:spPr>
          <a:xfrm>
            <a:off x="8974830" y="2856436"/>
            <a:ext cx="2917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Diploma awarded on completion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51089E-0EC8-3B04-F6F0-4C81391FC5AB}"/>
              </a:ext>
            </a:extLst>
          </p:cNvPr>
          <p:cNvCxnSpPr>
            <a:cxnSpLocks/>
          </p:cNvCxnSpPr>
          <p:nvPr/>
        </p:nvCxnSpPr>
        <p:spPr>
          <a:xfrm>
            <a:off x="407368" y="2348880"/>
            <a:ext cx="38884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11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1" grpId="0"/>
      <p:bldP spid="29" grpId="0"/>
      <p:bldP spid="32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FBC8BD48-EB6A-1D31-BE34-BDE463040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815" y="4673997"/>
            <a:ext cx="5626059" cy="20770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64D503-C1DE-96CD-0AB7-B204D83A631C}"/>
              </a:ext>
            </a:extLst>
          </p:cNvPr>
          <p:cNvSpPr txBox="1"/>
          <p:nvPr/>
        </p:nvSpPr>
        <p:spPr>
          <a:xfrm>
            <a:off x="407368" y="1703013"/>
            <a:ext cx="975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Proud to launch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AFE0A-9B87-5B1E-58FD-C40B469C975B}"/>
              </a:ext>
            </a:extLst>
          </p:cNvPr>
          <p:cNvCxnSpPr>
            <a:cxnSpLocks/>
          </p:cNvCxnSpPr>
          <p:nvPr/>
        </p:nvCxnSpPr>
        <p:spPr>
          <a:xfrm>
            <a:off x="407368" y="2348880"/>
            <a:ext cx="41044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D901060-85B8-23F2-7B5A-CE46A964900B}"/>
              </a:ext>
            </a:extLst>
          </p:cNvPr>
          <p:cNvSpPr txBox="1"/>
          <p:nvPr/>
        </p:nvSpPr>
        <p:spPr>
          <a:xfrm>
            <a:off x="1703512" y="2890391"/>
            <a:ext cx="96163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Diploma: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Newborn Hearing Assessment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D92927-6FDD-1DAF-1EF9-840A786ECD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b="28824"/>
          <a:stretch/>
        </p:blipFill>
        <p:spPr>
          <a:xfrm>
            <a:off x="741264" y="2621231"/>
            <a:ext cx="1924496" cy="146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2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6F7740-F6A0-CA59-EE9C-3CAFC053FE9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9788" y="3861048"/>
            <a:ext cx="5256212" cy="1656184"/>
          </a:xfrm>
          <a:prstGeom prst="rect">
            <a:avLst/>
          </a:prstGeom>
        </p:spPr>
        <p:txBody>
          <a:bodyPr/>
          <a:lstStyle/>
          <a:p>
            <a:endParaRPr lang="en-GB" dirty="0">
              <a:latin typeface="Noa LT Pro" panose="020B06030500000200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49EF46-18C8-6B27-E3D9-D46545CEC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3" t="29299" r="9248" b="14300"/>
          <a:stretch/>
        </p:blipFill>
        <p:spPr>
          <a:xfrm>
            <a:off x="416768" y="1669471"/>
            <a:ext cx="11358464" cy="4207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9B3C8A-3638-077C-89CA-874FFA0915F8}"/>
              </a:ext>
            </a:extLst>
          </p:cNvPr>
          <p:cNvSpPr txBox="1"/>
          <p:nvPr/>
        </p:nvSpPr>
        <p:spPr>
          <a:xfrm>
            <a:off x="1559496" y="592253"/>
            <a:ext cx="96163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Diploma: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Newborn Hearing Assessment</a:t>
            </a:r>
          </a:p>
        </p:txBody>
      </p:sp>
    </p:spTree>
    <p:extLst>
      <p:ext uri="{BB962C8B-B14F-4D97-AF65-F5344CB8AC3E}">
        <p14:creationId xmlns:p14="http://schemas.microsoft.com/office/powerpoint/2010/main" val="4169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30459C-59D4-7D74-BFDD-D6393FA27BF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/>
        <p:txBody>
          <a:bodyPr/>
          <a:lstStyle/>
          <a:p>
            <a:endParaRPr lang="en-GB" dirty="0">
              <a:latin typeface="Noa LT Pro" panose="020B06030500000200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57D40-726C-1398-F019-257DD0368E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Diploma overview video CC">
            <a:hlinkClick r:id="" action="ppaction://media"/>
            <a:extLst>
              <a:ext uri="{FF2B5EF4-FFF2-40B4-BE49-F238E27FC236}">
                <a16:creationId xmlns:a16="http://schemas.microsoft.com/office/drawing/2014/main" id="{BA28F72E-8BF5-8CFD-629F-AEC9A816FEC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010F99-CA80-862A-9766-7F18BC30BB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44" t="22659" r="38778" b="10101"/>
          <a:stretch/>
        </p:blipFill>
        <p:spPr>
          <a:xfrm>
            <a:off x="7392144" y="548679"/>
            <a:ext cx="4104456" cy="5840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0C4A86-2F72-6E77-E654-D98DC66191FE}"/>
              </a:ext>
            </a:extLst>
          </p:cNvPr>
          <p:cNvSpPr txBox="1"/>
          <p:nvPr/>
        </p:nvSpPr>
        <p:spPr>
          <a:xfrm>
            <a:off x="911424" y="1916832"/>
            <a:ext cx="57606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Once completed student receives: </a:t>
            </a:r>
          </a:p>
          <a:p>
            <a:pPr algn="l"/>
            <a:endParaRPr lang="en-GB" sz="24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Posted hard diploma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Access to all 12 week courses which are currently not published on the website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pPr algn="l"/>
            <a:endParaRPr lang="en-GB" sz="24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pPr algn="l"/>
            <a:endParaRPr lang="en-GB" sz="2400" dirty="0" err="1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739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B8A8A9-D687-C2F4-C95B-EFFB9A6E274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/>
        <p:txBody>
          <a:bodyPr/>
          <a:lstStyle/>
          <a:p>
            <a:endParaRPr lang="en-GB">
              <a:latin typeface="Noa LT Pro" panose="020B06030500000200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CCBE3-8115-236E-A2A6-40225BA334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Web page demonstration 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5D8AB4C8-7452-8B62-29A8-873C05BA3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51"/>
          <a:stretch/>
        </p:blipFill>
        <p:spPr>
          <a:xfrm>
            <a:off x="-528736" y="-16000"/>
            <a:ext cx="13596528" cy="69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87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66B2B-27E1-43FE-E035-BE5281552F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996" y="1490555"/>
            <a:ext cx="10476580" cy="2010800"/>
          </a:xfrm>
        </p:spPr>
        <p:txBody>
          <a:bodyPr/>
          <a:lstStyle/>
          <a:p>
            <a:pPr algn="ctr"/>
            <a:r>
              <a:rPr lang="en-GB" sz="6600" dirty="0"/>
              <a:t>Questions </a:t>
            </a:r>
          </a:p>
        </p:txBody>
      </p:sp>
      <p:pic>
        <p:nvPicPr>
          <p:cNvPr id="5" name="Graphic 4" descr="Badge Question Mark outline">
            <a:extLst>
              <a:ext uri="{FF2B5EF4-FFF2-40B4-BE49-F238E27FC236}">
                <a16:creationId xmlns:a16="http://schemas.microsoft.com/office/drawing/2014/main" id="{DD388A72-37DE-DB76-5F40-566C0F41C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7808" y="2343456"/>
            <a:ext cx="345638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608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ad05ddde-bb33-46bc-adc7-05c104a5ec4f"/>
  <p:tag name="TPVERSION" val="8"/>
  <p:tag name="TPFULLVERSION" val="9.0.5.7"/>
  <p:tag name="PPTVERSION" val="16"/>
  <p:tag name="TPOS" val="2"/>
  <p:tag name="TPLASTSAVEVERSION" val="6.4 PC"/>
</p:tagLst>
</file>

<file path=ppt/theme/theme1.xml><?xml version="1.0" encoding="utf-8"?>
<a:theme xmlns:a="http://schemas.openxmlformats.org/drawingml/2006/main" name="Title slide">
  <a:themeElements>
    <a:clrScheme name="Interacoustics">
      <a:dk1>
        <a:srgbClr val="000000"/>
      </a:dk1>
      <a:lt1>
        <a:srgbClr val="FFFFFF"/>
      </a:lt1>
      <a:dk2>
        <a:srgbClr val="3C5B56"/>
      </a:dk2>
      <a:lt2>
        <a:srgbClr val="7DC3A3"/>
      </a:lt2>
      <a:accent1>
        <a:srgbClr val="A2D3BC"/>
      </a:accent1>
      <a:accent2>
        <a:srgbClr val="C0E0CF"/>
      </a:accent2>
      <a:accent3>
        <a:srgbClr val="D3E9DE"/>
      </a:accent3>
      <a:accent4>
        <a:srgbClr val="6D8583"/>
      </a:accent4>
      <a:accent5>
        <a:srgbClr val="9CACAC"/>
      </a:accent5>
      <a:accent6>
        <a:srgbClr val="CED3D6"/>
      </a:accent6>
      <a:hlink>
        <a:srgbClr val="9D9D9C"/>
      </a:hlink>
      <a:folHlink>
        <a:srgbClr val="0E0F0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Interacoustics_PowerPoint_Template.potx" id="{3ABA7212-8751-409C-B900-AA615563BEFB}" vid="{0E261CBE-ED45-4B76-AADB-8439919803AF}"/>
    </a:ext>
  </a:extLst>
</a:theme>
</file>

<file path=ppt/theme/theme2.xml><?xml version="1.0" encoding="utf-8"?>
<a:theme xmlns:a="http://schemas.openxmlformats.org/drawingml/2006/main" name="Content slide text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Interacoustics_PowerPoint_Template.potx" id="{3ABA7212-8751-409C-B900-AA615563BEFB}" vid="{8A179E9E-E4DE-40C8-8E88-18BCD91199CC}"/>
    </a:ext>
  </a:extLst>
</a:theme>
</file>

<file path=ppt/theme/theme3.xml><?xml version="1.0" encoding="utf-8"?>
<a:theme xmlns:a="http://schemas.openxmlformats.org/drawingml/2006/main" name="Content slide w/ image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Interacoustics_PowerPoint_Template.potx" id="{3ABA7212-8751-409C-B900-AA615563BEFB}" vid="{826BCC1C-4FA3-4FB8-981B-EAA66A390E9B}"/>
    </a:ext>
  </a:extLst>
</a:theme>
</file>

<file path=ppt/theme/theme4.xml><?xml version="1.0" encoding="utf-8"?>
<a:theme xmlns:a="http://schemas.openxmlformats.org/drawingml/2006/main" name="Content w/ circle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Interacoustics_PowerPoint_Template.potx" id="{3ABA7212-8751-409C-B900-AA615563BEFB}" vid="{A7CCCBD7-7FED-4CA8-A358-2D34C7E4A6EC}"/>
    </a:ext>
  </a:extLst>
</a:theme>
</file>

<file path=ppt/theme/theme5.xml><?xml version="1.0" encoding="utf-8"?>
<a:theme xmlns:a="http://schemas.openxmlformats.org/drawingml/2006/main" name="Schedule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Interacoustics_PowerPoint_Template.potx" id="{3ABA7212-8751-409C-B900-AA615563BEFB}" vid="{DFD20710-3403-41D5-AE3F-D3A768040C46}"/>
    </a:ext>
  </a:extLst>
</a:theme>
</file>

<file path=ppt/theme/theme6.xml><?xml version="1.0" encoding="utf-8"?>
<a:theme xmlns:a="http://schemas.openxmlformats.org/drawingml/2006/main" name="Graphic elements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Interacoustics_PowerPoint_Template.potx" id="{3ABA7212-8751-409C-B900-AA615563BEFB}" vid="{0C89C0A0-ECB2-4D53-B494-0E1F090D3667}"/>
    </a:ext>
  </a:extLst>
</a:theme>
</file>

<file path=ppt/theme/theme7.xml><?xml version="1.0" encoding="utf-8"?>
<a:theme xmlns:a="http://schemas.openxmlformats.org/drawingml/2006/main" name="1_Last page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Interacoustics_PowerPoint_Template.potx" id="{3ABA7212-8751-409C-B900-AA615563BEFB}" vid="{ED9D10F8-F46A-4E30-940D-5FCE123BDCDA}"/>
    </a:ext>
  </a:extLst>
</a:theme>
</file>

<file path=ppt/theme/theme8.xml><?xml version="1.0" encoding="utf-8"?>
<a:theme xmlns:a="http://schemas.openxmlformats.org/drawingml/2006/main" name="Blank page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Interacoustics_PowerPoint_Template.potx" id="{3ABA7212-8751-409C-B900-AA615563BEFB}" vid="{6D5A677E-FE99-4730-A510-296FA85EC6E5}"/>
    </a:ext>
  </a:extLst>
</a:theme>
</file>

<file path=ppt/theme/theme9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efc13f8-98c7-45d6-b39e-fdee3c98c304">
      <UserInfo>
        <DisplayName>Shane Seiger-Eatwell (SSEI)</DisplayName>
        <AccountId>38</AccountId>
        <AccountType/>
      </UserInfo>
      <UserInfo>
        <DisplayName>Charlotte Ellemose Sonne (CHSO)</DisplayName>
        <AccountId>13</AccountId>
        <AccountType/>
      </UserInfo>
      <UserInfo>
        <DisplayName>*FYN All in Middelfart</DisplayName>
        <AccountId>40</AccountId>
        <AccountType/>
      </UserInfo>
    </SharedWithUsers>
    <lcf76f155ced4ddcb4097134ff3c332f xmlns="b65eca0c-89f4-4d0e-8096-915c5a796d42">
      <Terms xmlns="http://schemas.microsoft.com/office/infopath/2007/PartnerControls"/>
    </lcf76f155ced4ddcb4097134ff3c332f>
    <TaxCatchAll xmlns="aefc13f8-98c7-45d6-b39e-fdee3c98c304" xsi:nil="true"/>
    <Dateadded xmlns="b65eca0c-89f4-4d0e-8096-915c5a796d4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CB9D455DB706418963940F93437A15" ma:contentTypeVersion="21" ma:contentTypeDescription="Create a new document." ma:contentTypeScope="" ma:versionID="4664d76106f1165d6a07011eb6d0874b">
  <xsd:schema xmlns:xsd="http://www.w3.org/2001/XMLSchema" xmlns:xs="http://www.w3.org/2001/XMLSchema" xmlns:p="http://schemas.microsoft.com/office/2006/metadata/properties" xmlns:ns2="b65eca0c-89f4-4d0e-8096-915c5a796d42" xmlns:ns3="aefc13f8-98c7-45d6-b39e-fdee3c98c304" targetNamespace="http://schemas.microsoft.com/office/2006/metadata/properties" ma:root="true" ma:fieldsID="ba0db5874e7df7856dbe9317936bdc43" ns2:_="" ns3:_="">
    <xsd:import namespace="b65eca0c-89f4-4d0e-8096-915c5a796d42"/>
    <xsd:import namespace="aefc13f8-98c7-45d6-b39e-fdee3c98c3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Dateadd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5eca0c-89f4-4d0e-8096-915c5a796d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78eee82-d3ba-403b-bb0e-b224fb46d8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added" ma:index="24" nillable="true" ma:displayName="Date added" ma:format="DateOnly" ma:internalName="Dateadd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fc13f8-98c7-45d6-b39e-fdee3c98c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a6e7f92-e9c0-43d5-ab09-591dfaf976d9}" ma:internalName="TaxCatchAll" ma:showField="CatchAllData" ma:web="aefc13f8-98c7-45d6-b39e-fdee3c98c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3E245C-9353-441D-837C-A89996DCE50B}">
  <ds:schemaRefs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0f1c4bca-6111-4fc5-a390-e922ffd4aceb"/>
    <ds:schemaRef ds:uri="dba34014-f183-4215-ba21-83eb52d9262c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1A545D5-44B6-4FE5-BFDA-7A5631404D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629257-8E34-43A1-83D8-EFB4230F91E7}"/>
</file>

<file path=docProps/app.xml><?xml version="1.0" encoding="utf-8"?>
<Properties xmlns="http://schemas.openxmlformats.org/officeDocument/2006/extended-properties" xmlns:vt="http://schemas.openxmlformats.org/officeDocument/2006/docPropsVTypes">
  <Template>Title slide</Template>
  <TotalTime>2138</TotalTime>
  <Words>113</Words>
  <Application>Microsoft Office PowerPoint</Application>
  <PresentationFormat>Widescreen</PresentationFormat>
  <Paragraphs>30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Systemskrift</vt:lpstr>
      <vt:lpstr>Arial</vt:lpstr>
      <vt:lpstr>Calibri Light</vt:lpstr>
      <vt:lpstr>Noa LT Pro</vt:lpstr>
      <vt:lpstr>Title slide</vt:lpstr>
      <vt:lpstr>Content slide text</vt:lpstr>
      <vt:lpstr>Content slide w/ image</vt:lpstr>
      <vt:lpstr>Content w/ circle</vt:lpstr>
      <vt:lpstr>Schedule</vt:lpstr>
      <vt:lpstr>Graphic elements</vt:lpstr>
      <vt:lpstr>1_Last page</vt:lpstr>
      <vt:lpstr>Blank page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Brian Strandby (BCST)</dc:creator>
  <cp:lastModifiedBy>Leigh Martin (LEMA)</cp:lastModifiedBy>
  <cp:revision>15</cp:revision>
  <cp:lastPrinted>2018-06-20T13:11:56Z</cp:lastPrinted>
  <dcterms:created xsi:type="dcterms:W3CDTF">2021-03-17T10:32:36Z</dcterms:created>
  <dcterms:modified xsi:type="dcterms:W3CDTF">2023-05-03T12:05:10Z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0x0101004C79F940B79B1546BF278A0504559412</vt:lpwstr>
  </property>
</Properties>
</file>