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4"/>
    <p:sldMasterId id="2147483783" r:id="rId5"/>
    <p:sldMasterId id="2147483813" r:id="rId6"/>
    <p:sldMasterId id="2147483835" r:id="rId7"/>
    <p:sldMasterId id="2147483852" r:id="rId8"/>
    <p:sldMasterId id="2147483856" r:id="rId9"/>
    <p:sldMasterId id="2147483849" r:id="rId10"/>
    <p:sldMasterId id="2147483872" r:id="rId11"/>
  </p:sldMasterIdLst>
  <p:notesMasterIdLst>
    <p:notesMasterId r:id="rId34"/>
  </p:notesMasterIdLst>
  <p:sldIdLst>
    <p:sldId id="272" r:id="rId12"/>
    <p:sldId id="271" r:id="rId13"/>
    <p:sldId id="273" r:id="rId14"/>
    <p:sldId id="262" r:id="rId15"/>
    <p:sldId id="283" r:id="rId16"/>
    <p:sldId id="291" r:id="rId17"/>
    <p:sldId id="269" r:id="rId18"/>
    <p:sldId id="284" r:id="rId19"/>
    <p:sldId id="267" r:id="rId20"/>
    <p:sldId id="282" r:id="rId21"/>
    <p:sldId id="276" r:id="rId22"/>
    <p:sldId id="279" r:id="rId23"/>
    <p:sldId id="290" r:id="rId24"/>
    <p:sldId id="293" r:id="rId25"/>
    <p:sldId id="285" r:id="rId26"/>
    <p:sldId id="274" r:id="rId27"/>
    <p:sldId id="286" r:id="rId28"/>
    <p:sldId id="277" r:id="rId29"/>
    <p:sldId id="278" r:id="rId30"/>
    <p:sldId id="281" r:id="rId31"/>
    <p:sldId id="295" r:id="rId32"/>
    <p:sldId id="280" r:id="rId33"/>
  </p:sldIdLst>
  <p:sldSz cx="12192000" cy="6858000"/>
  <p:notesSz cx="6858000" cy="9144000"/>
  <p:custDataLst>
    <p:tags r:id="rId35"/>
  </p:custData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s" id="{58EDB147-6EF9-F049-8036-1E6CB1E38482}">
          <p14:sldIdLst>
            <p14:sldId id="272"/>
            <p14:sldId id="271"/>
            <p14:sldId id="273"/>
            <p14:sldId id="262"/>
            <p14:sldId id="283"/>
            <p14:sldId id="291"/>
            <p14:sldId id="269"/>
            <p14:sldId id="284"/>
            <p14:sldId id="267"/>
            <p14:sldId id="282"/>
            <p14:sldId id="276"/>
            <p14:sldId id="279"/>
            <p14:sldId id="290"/>
            <p14:sldId id="293"/>
            <p14:sldId id="285"/>
            <p14:sldId id="274"/>
            <p14:sldId id="286"/>
            <p14:sldId id="277"/>
            <p14:sldId id="278"/>
            <p14:sldId id="281"/>
            <p14:sldId id="295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C8A7"/>
    <a:srgbClr val="BBE1CF"/>
    <a:srgbClr val="3C5B56"/>
    <a:srgbClr val="8BA69C"/>
    <a:srgbClr val="96989A"/>
    <a:srgbClr val="3C66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64818C-CBB3-4440-AA95-39F74C134B85}" v="137" dt="2023-05-03T07:13:00.7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75" autoAdjust="0"/>
    <p:restoredTop sz="88191" autoAdjust="0"/>
  </p:normalViewPr>
  <p:slideViewPr>
    <p:cSldViewPr snapToObjects="1">
      <p:cViewPr varScale="1">
        <p:scale>
          <a:sx n="100" d="100"/>
          <a:sy n="100" d="100"/>
        </p:scale>
        <p:origin x="118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ableStyles" Target="tableStyles.xml"/><Relationship Id="rId21" Type="http://schemas.openxmlformats.org/officeDocument/2006/relationships/slide" Target="slides/slide10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tags" Target="tags/tag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igh Martin" userId="b7008a84-4588-4b19-996f-b9a938b4466f" providerId="ADAL" clId="{E864818C-CBB3-4440-AA95-39F74C134B85}"/>
    <pc:docChg chg="custSel modSld">
      <pc:chgData name="Leigh Martin" userId="b7008a84-4588-4b19-996f-b9a938b4466f" providerId="ADAL" clId="{E864818C-CBB3-4440-AA95-39F74C134B85}" dt="2023-05-03T07:13:00.717" v="179" actId="20577"/>
      <pc:docMkLst>
        <pc:docMk/>
      </pc:docMkLst>
      <pc:sldChg chg="modSp">
        <pc:chgData name="Leigh Martin" userId="b7008a84-4588-4b19-996f-b9a938b4466f" providerId="ADAL" clId="{E864818C-CBB3-4440-AA95-39F74C134B85}" dt="2023-05-03T07:11:01.620" v="168" actId="33524"/>
        <pc:sldMkLst>
          <pc:docMk/>
          <pc:sldMk cId="1867844769" sldId="267"/>
        </pc:sldMkLst>
        <pc:spChg chg="mod">
          <ac:chgData name="Leigh Martin" userId="b7008a84-4588-4b19-996f-b9a938b4466f" providerId="ADAL" clId="{E864818C-CBB3-4440-AA95-39F74C134B85}" dt="2023-05-03T07:11:01.620" v="168" actId="33524"/>
          <ac:spMkLst>
            <pc:docMk/>
            <pc:sldMk cId="1867844769" sldId="267"/>
            <ac:spMk id="10" creationId="{F8DE1E0F-1E7F-B7D5-0043-9B21C1B18209}"/>
          </ac:spMkLst>
        </pc:spChg>
      </pc:sldChg>
      <pc:sldChg chg="modSp mod">
        <pc:chgData name="Leigh Martin" userId="b7008a84-4588-4b19-996f-b9a938b4466f" providerId="ADAL" clId="{E864818C-CBB3-4440-AA95-39F74C134B85}" dt="2023-05-03T07:08:39.967" v="167" actId="1076"/>
        <pc:sldMkLst>
          <pc:docMk/>
          <pc:sldMk cId="2768150481" sldId="272"/>
        </pc:sldMkLst>
        <pc:picChg chg="mod">
          <ac:chgData name="Leigh Martin" userId="b7008a84-4588-4b19-996f-b9a938b4466f" providerId="ADAL" clId="{E864818C-CBB3-4440-AA95-39F74C134B85}" dt="2023-05-03T07:08:39.967" v="167" actId="1076"/>
          <ac:picMkLst>
            <pc:docMk/>
            <pc:sldMk cId="2768150481" sldId="272"/>
            <ac:picMk id="5" creationId="{C4F8305F-621F-56A1-1EA6-2C2EE1C0702B}"/>
          </ac:picMkLst>
        </pc:picChg>
      </pc:sldChg>
      <pc:sldChg chg="modSp">
        <pc:chgData name="Leigh Martin" userId="b7008a84-4588-4b19-996f-b9a938b4466f" providerId="ADAL" clId="{E864818C-CBB3-4440-AA95-39F74C134B85}" dt="2023-05-03T06:52:55.338" v="157" actId="20577"/>
        <pc:sldMkLst>
          <pc:docMk/>
          <pc:sldMk cId="1006352776" sldId="277"/>
        </pc:sldMkLst>
        <pc:spChg chg="mod">
          <ac:chgData name="Leigh Martin" userId="b7008a84-4588-4b19-996f-b9a938b4466f" providerId="ADAL" clId="{E864818C-CBB3-4440-AA95-39F74C134B85}" dt="2023-05-03T06:52:55.338" v="157" actId="20577"/>
          <ac:spMkLst>
            <pc:docMk/>
            <pc:sldMk cId="1006352776" sldId="277"/>
            <ac:spMk id="12" creationId="{75024C07-DCFB-6CDE-6F75-3248761A20F0}"/>
          </ac:spMkLst>
        </pc:spChg>
      </pc:sldChg>
      <pc:sldChg chg="addSp modSp mod">
        <pc:chgData name="Leigh Martin" userId="b7008a84-4588-4b19-996f-b9a938b4466f" providerId="ADAL" clId="{E864818C-CBB3-4440-AA95-39F74C134B85}" dt="2023-05-03T07:13:00.717" v="179" actId="20577"/>
        <pc:sldMkLst>
          <pc:docMk/>
          <pc:sldMk cId="1210407898" sldId="279"/>
        </pc:sldMkLst>
        <pc:spChg chg="add mod">
          <ac:chgData name="Leigh Martin" userId="b7008a84-4588-4b19-996f-b9a938b4466f" providerId="ADAL" clId="{E864818C-CBB3-4440-AA95-39F74C134B85}" dt="2023-05-03T06:27:31.363" v="72" actId="14100"/>
          <ac:spMkLst>
            <pc:docMk/>
            <pc:sldMk cId="1210407898" sldId="279"/>
            <ac:spMk id="11" creationId="{8683772D-068D-17FE-667A-54CD824017DA}"/>
          </ac:spMkLst>
        </pc:spChg>
        <pc:graphicFrameChg chg="mod">
          <ac:chgData name="Leigh Martin" userId="b7008a84-4588-4b19-996f-b9a938b4466f" providerId="ADAL" clId="{E864818C-CBB3-4440-AA95-39F74C134B85}" dt="2023-05-03T07:13:00.717" v="179" actId="20577"/>
          <ac:graphicFrameMkLst>
            <pc:docMk/>
            <pc:sldMk cId="1210407898" sldId="279"/>
            <ac:graphicFrameMk id="5" creationId="{F7F00AB4-C2ED-7F99-A70C-CC359B546B79}"/>
          </ac:graphicFrameMkLst>
        </pc:graphicFrameChg>
      </pc:sldChg>
      <pc:sldChg chg="modSp mod">
        <pc:chgData name="Leigh Martin" userId="b7008a84-4588-4b19-996f-b9a938b4466f" providerId="ADAL" clId="{E864818C-CBB3-4440-AA95-39F74C134B85}" dt="2023-05-03T07:11:25.216" v="170" actId="115"/>
        <pc:sldMkLst>
          <pc:docMk/>
          <pc:sldMk cId="156258605" sldId="282"/>
        </pc:sldMkLst>
        <pc:spChg chg="mod">
          <ac:chgData name="Leigh Martin" userId="b7008a84-4588-4b19-996f-b9a938b4466f" providerId="ADAL" clId="{E864818C-CBB3-4440-AA95-39F74C134B85}" dt="2023-05-03T07:11:25.216" v="170" actId="115"/>
          <ac:spMkLst>
            <pc:docMk/>
            <pc:sldMk cId="156258605" sldId="282"/>
            <ac:spMk id="8" creationId="{0810F62D-06D7-7ADD-9879-2DFC839964C5}"/>
          </ac:spMkLst>
        </pc:spChg>
      </pc:sldChg>
      <pc:sldChg chg="modSp mod">
        <pc:chgData name="Leigh Martin" userId="b7008a84-4588-4b19-996f-b9a938b4466f" providerId="ADAL" clId="{E864818C-CBB3-4440-AA95-39F74C134B85}" dt="2023-05-03T06:56:00.231" v="166" actId="20577"/>
        <pc:sldMkLst>
          <pc:docMk/>
          <pc:sldMk cId="556236314" sldId="295"/>
        </pc:sldMkLst>
        <pc:spChg chg="mod">
          <ac:chgData name="Leigh Martin" userId="b7008a84-4588-4b19-996f-b9a938b4466f" providerId="ADAL" clId="{E864818C-CBB3-4440-AA95-39F74C134B85}" dt="2023-05-03T06:56:00.231" v="166" actId="20577"/>
          <ac:spMkLst>
            <pc:docMk/>
            <pc:sldMk cId="556236314" sldId="295"/>
            <ac:spMk id="7" creationId="{72E0E76C-A055-3C34-E44C-6B861278F881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3F207C-A123-4D2E-B198-B6CE428158B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F7B61356-8EC5-4CC5-BF3E-D3379DDFD2C2}">
      <dgm:prSet phldrT="[Text]"/>
      <dgm:spPr/>
      <dgm:t>
        <a:bodyPr/>
        <a:lstStyle/>
        <a:p>
          <a:r>
            <a:rPr lang="en-GB" dirty="0">
              <a:latin typeface="Noa LT Pro" panose="020B0603050000020004" pitchFamily="34" charset="0"/>
            </a:rPr>
            <a:t>Awareness </a:t>
          </a:r>
        </a:p>
      </dgm:t>
    </dgm:pt>
    <dgm:pt modelId="{054D4C2A-229E-4B78-9688-7CE4B0593A90}" type="parTrans" cxnId="{39347D27-4C3F-4BC0-80CF-3F0324879289}">
      <dgm:prSet/>
      <dgm:spPr/>
      <dgm:t>
        <a:bodyPr/>
        <a:lstStyle/>
        <a:p>
          <a:endParaRPr lang="en-GB">
            <a:latin typeface="Noa LT Pro" panose="020B0603050000020004" pitchFamily="34" charset="0"/>
          </a:endParaRPr>
        </a:p>
      </dgm:t>
    </dgm:pt>
    <dgm:pt modelId="{43978AA4-E960-4CE8-8387-62D6318FA17A}" type="sibTrans" cxnId="{39347D27-4C3F-4BC0-80CF-3F0324879289}">
      <dgm:prSet/>
      <dgm:spPr/>
      <dgm:t>
        <a:bodyPr/>
        <a:lstStyle/>
        <a:p>
          <a:endParaRPr lang="en-GB" dirty="0">
            <a:latin typeface="Noa LT Pro" panose="020B0603050000020004" pitchFamily="34" charset="0"/>
          </a:endParaRPr>
        </a:p>
      </dgm:t>
    </dgm:pt>
    <dgm:pt modelId="{9FE1FEDB-BD93-4FB2-9CB4-8182AAC1BB2A}">
      <dgm:prSet phldrT="[Text]"/>
      <dgm:spPr/>
      <dgm:t>
        <a:bodyPr/>
        <a:lstStyle/>
        <a:p>
          <a:r>
            <a:rPr lang="en-GB" dirty="0">
              <a:latin typeface="Noa LT Pro" panose="020B0603050000020004" pitchFamily="34" charset="0"/>
            </a:rPr>
            <a:t>Consideration</a:t>
          </a:r>
        </a:p>
      </dgm:t>
    </dgm:pt>
    <dgm:pt modelId="{BCA3BBE5-20F1-4AD6-B86F-840760282FD8}" type="parTrans" cxnId="{31B12B84-C4C0-4467-9F1B-7CDAA57CF340}">
      <dgm:prSet/>
      <dgm:spPr/>
      <dgm:t>
        <a:bodyPr/>
        <a:lstStyle/>
        <a:p>
          <a:endParaRPr lang="en-GB">
            <a:latin typeface="Noa LT Pro" panose="020B0603050000020004" pitchFamily="34" charset="0"/>
          </a:endParaRPr>
        </a:p>
      </dgm:t>
    </dgm:pt>
    <dgm:pt modelId="{8B29F513-2DBE-4282-B6EE-AB6051497027}" type="sibTrans" cxnId="{31B12B84-C4C0-4467-9F1B-7CDAA57CF340}">
      <dgm:prSet/>
      <dgm:spPr/>
      <dgm:t>
        <a:bodyPr/>
        <a:lstStyle/>
        <a:p>
          <a:endParaRPr lang="en-GB" dirty="0">
            <a:latin typeface="Noa LT Pro" panose="020B0603050000020004" pitchFamily="34" charset="0"/>
          </a:endParaRPr>
        </a:p>
      </dgm:t>
    </dgm:pt>
    <dgm:pt modelId="{368994F4-D043-47F2-BECA-F90BC0A05868}">
      <dgm:prSet phldrT="[Text]"/>
      <dgm:spPr/>
      <dgm:t>
        <a:bodyPr/>
        <a:lstStyle/>
        <a:p>
          <a:r>
            <a:rPr lang="en-GB" dirty="0">
              <a:latin typeface="Noa LT Pro" panose="020B0603050000020004" pitchFamily="34" charset="0"/>
            </a:rPr>
            <a:t>Purchase </a:t>
          </a:r>
        </a:p>
      </dgm:t>
    </dgm:pt>
    <dgm:pt modelId="{5FB2C505-60FA-4CB3-AF35-9A34DF1466F6}" type="parTrans" cxnId="{87005464-CF86-42FF-97A2-E7E19BD49FA2}">
      <dgm:prSet/>
      <dgm:spPr/>
      <dgm:t>
        <a:bodyPr/>
        <a:lstStyle/>
        <a:p>
          <a:endParaRPr lang="en-GB">
            <a:latin typeface="Noa LT Pro" panose="020B0603050000020004" pitchFamily="34" charset="0"/>
          </a:endParaRPr>
        </a:p>
      </dgm:t>
    </dgm:pt>
    <dgm:pt modelId="{376939E2-87D4-4AF4-AD2C-00EE6F909466}" type="sibTrans" cxnId="{87005464-CF86-42FF-97A2-E7E19BD49FA2}">
      <dgm:prSet/>
      <dgm:spPr/>
      <dgm:t>
        <a:bodyPr/>
        <a:lstStyle/>
        <a:p>
          <a:endParaRPr lang="en-GB" dirty="0">
            <a:latin typeface="Noa LT Pro" panose="020B0603050000020004" pitchFamily="34" charset="0"/>
          </a:endParaRPr>
        </a:p>
      </dgm:t>
    </dgm:pt>
    <dgm:pt modelId="{68F9D007-63D7-4A30-8BA5-8D2B954574E5}">
      <dgm:prSet/>
      <dgm:spPr/>
      <dgm:t>
        <a:bodyPr/>
        <a:lstStyle/>
        <a:p>
          <a:r>
            <a:rPr lang="en-GB" dirty="0">
              <a:latin typeface="Noa LT Pro" panose="020B0603050000020004" pitchFamily="34" charset="0"/>
            </a:rPr>
            <a:t>Retention </a:t>
          </a:r>
        </a:p>
      </dgm:t>
    </dgm:pt>
    <dgm:pt modelId="{0DAD6A25-B9F4-4268-8735-0A292EF1193A}" type="parTrans" cxnId="{C766DB89-D8A1-4E62-811C-130189C9D1E0}">
      <dgm:prSet/>
      <dgm:spPr/>
      <dgm:t>
        <a:bodyPr/>
        <a:lstStyle/>
        <a:p>
          <a:endParaRPr lang="en-GB">
            <a:latin typeface="Noa LT Pro" panose="020B0603050000020004" pitchFamily="34" charset="0"/>
          </a:endParaRPr>
        </a:p>
      </dgm:t>
    </dgm:pt>
    <dgm:pt modelId="{99F5B3E2-1945-4453-877D-43BAAB692510}" type="sibTrans" cxnId="{C766DB89-D8A1-4E62-811C-130189C9D1E0}">
      <dgm:prSet/>
      <dgm:spPr/>
      <dgm:t>
        <a:bodyPr/>
        <a:lstStyle/>
        <a:p>
          <a:endParaRPr lang="en-GB" dirty="0">
            <a:latin typeface="Noa LT Pro" panose="020B0603050000020004" pitchFamily="34" charset="0"/>
          </a:endParaRPr>
        </a:p>
      </dgm:t>
    </dgm:pt>
    <dgm:pt modelId="{D93E4213-57B2-468E-B5ED-4EE5A9609EEC}">
      <dgm:prSet/>
      <dgm:spPr/>
      <dgm:t>
        <a:bodyPr/>
        <a:lstStyle/>
        <a:p>
          <a:r>
            <a:rPr lang="en-GB" dirty="0">
              <a:latin typeface="Noa LT Pro" panose="020B0603050000020004" pitchFamily="34" charset="0"/>
            </a:rPr>
            <a:t>Advocacy</a:t>
          </a:r>
        </a:p>
      </dgm:t>
    </dgm:pt>
    <dgm:pt modelId="{110E3D81-3BE9-480C-8E84-C1ED6F712897}" type="parTrans" cxnId="{4A5EC545-9718-4379-9170-1A9BCF4BAE30}">
      <dgm:prSet/>
      <dgm:spPr/>
      <dgm:t>
        <a:bodyPr/>
        <a:lstStyle/>
        <a:p>
          <a:endParaRPr lang="en-GB">
            <a:latin typeface="Noa LT Pro" panose="020B0603050000020004" pitchFamily="34" charset="0"/>
          </a:endParaRPr>
        </a:p>
      </dgm:t>
    </dgm:pt>
    <dgm:pt modelId="{9F71335B-9DCF-4E67-9CAD-BA320DE71A4D}" type="sibTrans" cxnId="{4A5EC545-9718-4379-9170-1A9BCF4BAE30}">
      <dgm:prSet/>
      <dgm:spPr/>
      <dgm:t>
        <a:bodyPr/>
        <a:lstStyle/>
        <a:p>
          <a:endParaRPr lang="en-GB">
            <a:latin typeface="Noa LT Pro" panose="020B0603050000020004" pitchFamily="34" charset="0"/>
          </a:endParaRPr>
        </a:p>
      </dgm:t>
    </dgm:pt>
    <dgm:pt modelId="{2EFA7547-4101-4826-B90E-7FF9C96C7ABF}" type="pres">
      <dgm:prSet presAssocID="{893F207C-A123-4D2E-B198-B6CE428158B3}" presName="Name0" presStyleCnt="0">
        <dgm:presLayoutVars>
          <dgm:dir/>
          <dgm:resizeHandles val="exact"/>
        </dgm:presLayoutVars>
      </dgm:prSet>
      <dgm:spPr/>
    </dgm:pt>
    <dgm:pt modelId="{DDCC3902-D6B0-421C-83FF-C8284CA62C04}" type="pres">
      <dgm:prSet presAssocID="{F7B61356-8EC5-4CC5-BF3E-D3379DDFD2C2}" presName="node" presStyleLbl="node1" presStyleIdx="0" presStyleCnt="5">
        <dgm:presLayoutVars>
          <dgm:bulletEnabled val="1"/>
        </dgm:presLayoutVars>
      </dgm:prSet>
      <dgm:spPr/>
    </dgm:pt>
    <dgm:pt modelId="{8B16BFB6-A48A-4375-8A3C-AB5E1973997F}" type="pres">
      <dgm:prSet presAssocID="{43978AA4-E960-4CE8-8387-62D6318FA17A}" presName="sibTrans" presStyleLbl="sibTrans2D1" presStyleIdx="0" presStyleCnt="4"/>
      <dgm:spPr/>
    </dgm:pt>
    <dgm:pt modelId="{CF0CED61-BF63-4352-B916-6A77C319887F}" type="pres">
      <dgm:prSet presAssocID="{43978AA4-E960-4CE8-8387-62D6318FA17A}" presName="connectorText" presStyleLbl="sibTrans2D1" presStyleIdx="0" presStyleCnt="4"/>
      <dgm:spPr/>
    </dgm:pt>
    <dgm:pt modelId="{7A2C79CF-3803-4804-9FCF-9811FC9C765C}" type="pres">
      <dgm:prSet presAssocID="{9FE1FEDB-BD93-4FB2-9CB4-8182AAC1BB2A}" presName="node" presStyleLbl="node1" presStyleIdx="1" presStyleCnt="5">
        <dgm:presLayoutVars>
          <dgm:bulletEnabled val="1"/>
        </dgm:presLayoutVars>
      </dgm:prSet>
      <dgm:spPr/>
    </dgm:pt>
    <dgm:pt modelId="{BC7D77BC-449B-48E8-A4B0-288078E9E0D3}" type="pres">
      <dgm:prSet presAssocID="{8B29F513-2DBE-4282-B6EE-AB6051497027}" presName="sibTrans" presStyleLbl="sibTrans2D1" presStyleIdx="1" presStyleCnt="4"/>
      <dgm:spPr/>
    </dgm:pt>
    <dgm:pt modelId="{CE890EEE-EECF-4157-AF4B-BDCA2C18A1C3}" type="pres">
      <dgm:prSet presAssocID="{8B29F513-2DBE-4282-B6EE-AB6051497027}" presName="connectorText" presStyleLbl="sibTrans2D1" presStyleIdx="1" presStyleCnt="4"/>
      <dgm:spPr/>
    </dgm:pt>
    <dgm:pt modelId="{F0E89515-979A-40E5-A43F-34C291AF744E}" type="pres">
      <dgm:prSet presAssocID="{368994F4-D043-47F2-BECA-F90BC0A05868}" presName="node" presStyleLbl="node1" presStyleIdx="2" presStyleCnt="5">
        <dgm:presLayoutVars>
          <dgm:bulletEnabled val="1"/>
        </dgm:presLayoutVars>
      </dgm:prSet>
      <dgm:spPr/>
    </dgm:pt>
    <dgm:pt modelId="{4C809C9F-DD23-466A-8AD5-64170DC215C3}" type="pres">
      <dgm:prSet presAssocID="{376939E2-87D4-4AF4-AD2C-00EE6F909466}" presName="sibTrans" presStyleLbl="sibTrans2D1" presStyleIdx="2" presStyleCnt="4"/>
      <dgm:spPr/>
    </dgm:pt>
    <dgm:pt modelId="{B2B5537F-7D1D-455E-B26B-DA60C34619F7}" type="pres">
      <dgm:prSet presAssocID="{376939E2-87D4-4AF4-AD2C-00EE6F909466}" presName="connectorText" presStyleLbl="sibTrans2D1" presStyleIdx="2" presStyleCnt="4"/>
      <dgm:spPr/>
    </dgm:pt>
    <dgm:pt modelId="{3ABEE30B-5538-4B67-B120-21D4B35D5484}" type="pres">
      <dgm:prSet presAssocID="{68F9D007-63D7-4A30-8BA5-8D2B954574E5}" presName="node" presStyleLbl="node1" presStyleIdx="3" presStyleCnt="5">
        <dgm:presLayoutVars>
          <dgm:bulletEnabled val="1"/>
        </dgm:presLayoutVars>
      </dgm:prSet>
      <dgm:spPr/>
    </dgm:pt>
    <dgm:pt modelId="{719A2BDB-26D7-4116-963D-CC10A92D165F}" type="pres">
      <dgm:prSet presAssocID="{99F5B3E2-1945-4453-877D-43BAAB692510}" presName="sibTrans" presStyleLbl="sibTrans2D1" presStyleIdx="3" presStyleCnt="4"/>
      <dgm:spPr/>
    </dgm:pt>
    <dgm:pt modelId="{0A959ED2-FBBC-4F4E-89D8-ED533188E2B0}" type="pres">
      <dgm:prSet presAssocID="{99F5B3E2-1945-4453-877D-43BAAB692510}" presName="connectorText" presStyleLbl="sibTrans2D1" presStyleIdx="3" presStyleCnt="4"/>
      <dgm:spPr/>
    </dgm:pt>
    <dgm:pt modelId="{1FD167F5-0C70-4C0E-BB69-D1E01DAA5313}" type="pres">
      <dgm:prSet presAssocID="{D93E4213-57B2-468E-B5ED-4EE5A9609EEC}" presName="node" presStyleLbl="node1" presStyleIdx="4" presStyleCnt="5">
        <dgm:presLayoutVars>
          <dgm:bulletEnabled val="1"/>
        </dgm:presLayoutVars>
      </dgm:prSet>
      <dgm:spPr/>
    </dgm:pt>
  </dgm:ptLst>
  <dgm:cxnLst>
    <dgm:cxn modelId="{FFEEEE1C-3569-4571-B86D-86C384F0D3E8}" type="presOf" srcId="{9FE1FEDB-BD93-4FB2-9CB4-8182AAC1BB2A}" destId="{7A2C79CF-3803-4804-9FCF-9811FC9C765C}" srcOrd="0" destOrd="0" presId="urn:microsoft.com/office/officeart/2005/8/layout/process1"/>
    <dgm:cxn modelId="{39347D27-4C3F-4BC0-80CF-3F0324879289}" srcId="{893F207C-A123-4D2E-B198-B6CE428158B3}" destId="{F7B61356-8EC5-4CC5-BF3E-D3379DDFD2C2}" srcOrd="0" destOrd="0" parTransId="{054D4C2A-229E-4B78-9688-7CE4B0593A90}" sibTransId="{43978AA4-E960-4CE8-8387-62D6318FA17A}"/>
    <dgm:cxn modelId="{86B3582D-7B25-4F28-A1C5-293F299FECD8}" type="presOf" srcId="{368994F4-D043-47F2-BECA-F90BC0A05868}" destId="{F0E89515-979A-40E5-A43F-34C291AF744E}" srcOrd="0" destOrd="0" presId="urn:microsoft.com/office/officeart/2005/8/layout/process1"/>
    <dgm:cxn modelId="{94203334-44AE-4487-884A-9E7B0C34EA9C}" type="presOf" srcId="{376939E2-87D4-4AF4-AD2C-00EE6F909466}" destId="{4C809C9F-DD23-466A-8AD5-64170DC215C3}" srcOrd="0" destOrd="0" presId="urn:microsoft.com/office/officeart/2005/8/layout/process1"/>
    <dgm:cxn modelId="{A0629038-56A2-477B-AE02-04073D0A48F0}" type="presOf" srcId="{D93E4213-57B2-468E-B5ED-4EE5A9609EEC}" destId="{1FD167F5-0C70-4C0E-BB69-D1E01DAA5313}" srcOrd="0" destOrd="0" presId="urn:microsoft.com/office/officeart/2005/8/layout/process1"/>
    <dgm:cxn modelId="{5D9E2E3C-6BB6-4830-AB18-0207C10F3012}" type="presOf" srcId="{893F207C-A123-4D2E-B198-B6CE428158B3}" destId="{2EFA7547-4101-4826-B90E-7FF9C96C7ABF}" srcOrd="0" destOrd="0" presId="urn:microsoft.com/office/officeart/2005/8/layout/process1"/>
    <dgm:cxn modelId="{67E9693F-A416-4EC0-8959-8958B5E4A9D9}" type="presOf" srcId="{43978AA4-E960-4CE8-8387-62D6318FA17A}" destId="{CF0CED61-BF63-4352-B916-6A77C319887F}" srcOrd="1" destOrd="0" presId="urn:microsoft.com/office/officeart/2005/8/layout/process1"/>
    <dgm:cxn modelId="{87005464-CF86-42FF-97A2-E7E19BD49FA2}" srcId="{893F207C-A123-4D2E-B198-B6CE428158B3}" destId="{368994F4-D043-47F2-BECA-F90BC0A05868}" srcOrd="2" destOrd="0" parTransId="{5FB2C505-60FA-4CB3-AF35-9A34DF1466F6}" sibTransId="{376939E2-87D4-4AF4-AD2C-00EE6F909466}"/>
    <dgm:cxn modelId="{4A5EC545-9718-4379-9170-1A9BCF4BAE30}" srcId="{893F207C-A123-4D2E-B198-B6CE428158B3}" destId="{D93E4213-57B2-468E-B5ED-4EE5A9609EEC}" srcOrd="4" destOrd="0" parTransId="{110E3D81-3BE9-480C-8E84-C1ED6F712897}" sibTransId="{9F71335B-9DCF-4E67-9CAD-BA320DE71A4D}"/>
    <dgm:cxn modelId="{5DF32C4A-8504-4BE2-9F6C-FA777B7184A8}" type="presOf" srcId="{8B29F513-2DBE-4282-B6EE-AB6051497027}" destId="{BC7D77BC-449B-48E8-A4B0-288078E9E0D3}" srcOrd="0" destOrd="0" presId="urn:microsoft.com/office/officeart/2005/8/layout/process1"/>
    <dgm:cxn modelId="{7E7F2A5A-4314-4645-8C4C-E260FA057EC3}" type="presOf" srcId="{8B29F513-2DBE-4282-B6EE-AB6051497027}" destId="{CE890EEE-EECF-4157-AF4B-BDCA2C18A1C3}" srcOrd="1" destOrd="0" presId="urn:microsoft.com/office/officeart/2005/8/layout/process1"/>
    <dgm:cxn modelId="{31B12B84-C4C0-4467-9F1B-7CDAA57CF340}" srcId="{893F207C-A123-4D2E-B198-B6CE428158B3}" destId="{9FE1FEDB-BD93-4FB2-9CB4-8182AAC1BB2A}" srcOrd="1" destOrd="0" parTransId="{BCA3BBE5-20F1-4AD6-B86F-840760282FD8}" sibTransId="{8B29F513-2DBE-4282-B6EE-AB6051497027}"/>
    <dgm:cxn modelId="{C766DB89-D8A1-4E62-811C-130189C9D1E0}" srcId="{893F207C-A123-4D2E-B198-B6CE428158B3}" destId="{68F9D007-63D7-4A30-8BA5-8D2B954574E5}" srcOrd="3" destOrd="0" parTransId="{0DAD6A25-B9F4-4268-8735-0A292EF1193A}" sibTransId="{99F5B3E2-1945-4453-877D-43BAAB692510}"/>
    <dgm:cxn modelId="{A186B38D-B3A3-47C2-AD57-9498A6C5C4A8}" type="presOf" srcId="{376939E2-87D4-4AF4-AD2C-00EE6F909466}" destId="{B2B5537F-7D1D-455E-B26B-DA60C34619F7}" srcOrd="1" destOrd="0" presId="urn:microsoft.com/office/officeart/2005/8/layout/process1"/>
    <dgm:cxn modelId="{087BCD90-4412-4F13-9B18-D7AC3422F3E6}" type="presOf" srcId="{43978AA4-E960-4CE8-8387-62D6318FA17A}" destId="{8B16BFB6-A48A-4375-8A3C-AB5E1973997F}" srcOrd="0" destOrd="0" presId="urn:microsoft.com/office/officeart/2005/8/layout/process1"/>
    <dgm:cxn modelId="{99D342BB-AF15-4A2A-9FE2-9C73BA2BA19F}" type="presOf" srcId="{99F5B3E2-1945-4453-877D-43BAAB692510}" destId="{0A959ED2-FBBC-4F4E-89D8-ED533188E2B0}" srcOrd="1" destOrd="0" presId="urn:microsoft.com/office/officeart/2005/8/layout/process1"/>
    <dgm:cxn modelId="{801201C2-5BB3-4169-BACC-DB1C4B170137}" type="presOf" srcId="{99F5B3E2-1945-4453-877D-43BAAB692510}" destId="{719A2BDB-26D7-4116-963D-CC10A92D165F}" srcOrd="0" destOrd="0" presId="urn:microsoft.com/office/officeart/2005/8/layout/process1"/>
    <dgm:cxn modelId="{24A913DC-0AC0-4495-BE2B-B94631195F75}" type="presOf" srcId="{F7B61356-8EC5-4CC5-BF3E-D3379DDFD2C2}" destId="{DDCC3902-D6B0-421C-83FF-C8284CA62C04}" srcOrd="0" destOrd="0" presId="urn:microsoft.com/office/officeart/2005/8/layout/process1"/>
    <dgm:cxn modelId="{739917FC-2494-4CDA-B580-4D3F9F9F3A33}" type="presOf" srcId="{68F9D007-63D7-4A30-8BA5-8D2B954574E5}" destId="{3ABEE30B-5538-4B67-B120-21D4B35D5484}" srcOrd="0" destOrd="0" presId="urn:microsoft.com/office/officeart/2005/8/layout/process1"/>
    <dgm:cxn modelId="{C2066166-03BC-42B1-81FB-D6FDFA307025}" type="presParOf" srcId="{2EFA7547-4101-4826-B90E-7FF9C96C7ABF}" destId="{DDCC3902-D6B0-421C-83FF-C8284CA62C04}" srcOrd="0" destOrd="0" presId="urn:microsoft.com/office/officeart/2005/8/layout/process1"/>
    <dgm:cxn modelId="{3726266E-946A-4F4F-8E9A-3CB9EA22C9F5}" type="presParOf" srcId="{2EFA7547-4101-4826-B90E-7FF9C96C7ABF}" destId="{8B16BFB6-A48A-4375-8A3C-AB5E1973997F}" srcOrd="1" destOrd="0" presId="urn:microsoft.com/office/officeart/2005/8/layout/process1"/>
    <dgm:cxn modelId="{CC851F13-7DFD-4F41-AD63-128DA6D2DCF5}" type="presParOf" srcId="{8B16BFB6-A48A-4375-8A3C-AB5E1973997F}" destId="{CF0CED61-BF63-4352-B916-6A77C319887F}" srcOrd="0" destOrd="0" presId="urn:microsoft.com/office/officeart/2005/8/layout/process1"/>
    <dgm:cxn modelId="{439F5774-5044-4DB2-B9DB-B93775ED08CA}" type="presParOf" srcId="{2EFA7547-4101-4826-B90E-7FF9C96C7ABF}" destId="{7A2C79CF-3803-4804-9FCF-9811FC9C765C}" srcOrd="2" destOrd="0" presId="urn:microsoft.com/office/officeart/2005/8/layout/process1"/>
    <dgm:cxn modelId="{025F17FB-F414-4132-80BB-168CEBBE7182}" type="presParOf" srcId="{2EFA7547-4101-4826-B90E-7FF9C96C7ABF}" destId="{BC7D77BC-449B-48E8-A4B0-288078E9E0D3}" srcOrd="3" destOrd="0" presId="urn:microsoft.com/office/officeart/2005/8/layout/process1"/>
    <dgm:cxn modelId="{53F7AA37-9181-4637-A067-756BB4B53B75}" type="presParOf" srcId="{BC7D77BC-449B-48E8-A4B0-288078E9E0D3}" destId="{CE890EEE-EECF-4157-AF4B-BDCA2C18A1C3}" srcOrd="0" destOrd="0" presId="urn:microsoft.com/office/officeart/2005/8/layout/process1"/>
    <dgm:cxn modelId="{839227F6-807E-49D2-B0F8-774BE9621735}" type="presParOf" srcId="{2EFA7547-4101-4826-B90E-7FF9C96C7ABF}" destId="{F0E89515-979A-40E5-A43F-34C291AF744E}" srcOrd="4" destOrd="0" presId="urn:microsoft.com/office/officeart/2005/8/layout/process1"/>
    <dgm:cxn modelId="{A336F99E-7FED-4A75-8916-B186CC44AEF2}" type="presParOf" srcId="{2EFA7547-4101-4826-B90E-7FF9C96C7ABF}" destId="{4C809C9F-DD23-466A-8AD5-64170DC215C3}" srcOrd="5" destOrd="0" presId="urn:microsoft.com/office/officeart/2005/8/layout/process1"/>
    <dgm:cxn modelId="{9BF0B5A9-8FBA-4198-8736-899C5FADF47D}" type="presParOf" srcId="{4C809C9F-DD23-466A-8AD5-64170DC215C3}" destId="{B2B5537F-7D1D-455E-B26B-DA60C34619F7}" srcOrd="0" destOrd="0" presId="urn:microsoft.com/office/officeart/2005/8/layout/process1"/>
    <dgm:cxn modelId="{2C740031-62CB-4B4C-BD2B-D2F5B28F6130}" type="presParOf" srcId="{2EFA7547-4101-4826-B90E-7FF9C96C7ABF}" destId="{3ABEE30B-5538-4B67-B120-21D4B35D5484}" srcOrd="6" destOrd="0" presId="urn:microsoft.com/office/officeart/2005/8/layout/process1"/>
    <dgm:cxn modelId="{9D178A92-9A1F-4BCA-9B69-11A69C1D8533}" type="presParOf" srcId="{2EFA7547-4101-4826-B90E-7FF9C96C7ABF}" destId="{719A2BDB-26D7-4116-963D-CC10A92D165F}" srcOrd="7" destOrd="0" presId="urn:microsoft.com/office/officeart/2005/8/layout/process1"/>
    <dgm:cxn modelId="{943D2906-D7C6-4827-98E2-6B859C3C40A6}" type="presParOf" srcId="{719A2BDB-26D7-4116-963D-CC10A92D165F}" destId="{0A959ED2-FBBC-4F4E-89D8-ED533188E2B0}" srcOrd="0" destOrd="0" presId="urn:microsoft.com/office/officeart/2005/8/layout/process1"/>
    <dgm:cxn modelId="{DEE94CDA-516E-47DB-8C52-B6E08A4AEA65}" type="presParOf" srcId="{2EFA7547-4101-4826-B90E-7FF9C96C7ABF}" destId="{1FD167F5-0C70-4C0E-BB69-D1E01DAA5313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5223A6-19AF-4317-8A74-718159109E7F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DA8E1B54-A622-4818-818D-D32BA0F0FDB7}">
      <dgm:prSet phldrT="[Text]"/>
      <dgm:spPr/>
      <dgm:t>
        <a:bodyPr/>
        <a:lstStyle/>
        <a:p>
          <a:r>
            <a:rPr lang="en-GB" dirty="0"/>
            <a:t>Order diploma = 3 using code </a:t>
          </a:r>
          <a:r>
            <a:rPr lang="en-GB" dirty="0">
              <a:effectLst/>
              <a:latin typeface="Noa LT Pro" panose="020B06030500000200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#</a:t>
          </a:r>
          <a:r>
            <a:rPr lang="en-US" b="1" dirty="0">
              <a:effectLst/>
              <a:latin typeface="Noa LT Pro" panose="020B06030500000200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1000755 ABR Clinical Diploma Course</a:t>
          </a:r>
          <a:r>
            <a:rPr lang="en-GB" dirty="0"/>
            <a:t> </a:t>
          </a:r>
        </a:p>
      </dgm:t>
    </dgm:pt>
    <dgm:pt modelId="{0CA07F6D-9F38-4D70-9810-40F7985747FD}" type="parTrans" cxnId="{1BD3FD8C-24BA-4819-B8AA-2DA8DDABD2A1}">
      <dgm:prSet/>
      <dgm:spPr/>
      <dgm:t>
        <a:bodyPr/>
        <a:lstStyle/>
        <a:p>
          <a:endParaRPr lang="en-GB"/>
        </a:p>
      </dgm:t>
    </dgm:pt>
    <dgm:pt modelId="{CD944D3A-B67D-4AB9-BF18-8FE1D1A90F2A}" type="sibTrans" cxnId="{1BD3FD8C-24BA-4819-B8AA-2DA8DDABD2A1}">
      <dgm:prSet/>
      <dgm:spPr/>
      <dgm:t>
        <a:bodyPr/>
        <a:lstStyle/>
        <a:p>
          <a:endParaRPr lang="en-GB"/>
        </a:p>
      </dgm:t>
    </dgm:pt>
    <dgm:pt modelId="{6630BA28-908D-42BB-9EB3-93E4E4FF091A}">
      <dgm:prSet phldrT="[Text]"/>
      <dgm:spPr/>
      <dgm:t>
        <a:bodyPr/>
        <a:lstStyle/>
        <a:p>
          <a:r>
            <a:rPr lang="en-GB" dirty="0"/>
            <a:t>You are charged 3 x 200 euro </a:t>
          </a:r>
        </a:p>
        <a:p>
          <a:r>
            <a:rPr lang="en-GB" dirty="0"/>
            <a:t>= 600 euro  </a:t>
          </a:r>
        </a:p>
        <a:p>
          <a:r>
            <a:rPr lang="en-GB" dirty="0"/>
            <a:t>We recommend you charge 3 x 800 = 2400 euro  to customer</a:t>
          </a:r>
        </a:p>
      </dgm:t>
    </dgm:pt>
    <dgm:pt modelId="{61C6A48C-78C6-404C-9B61-D73FDCCE8562}" type="parTrans" cxnId="{7C798A91-ED27-4EA0-9545-9A3861AC9580}">
      <dgm:prSet/>
      <dgm:spPr/>
      <dgm:t>
        <a:bodyPr/>
        <a:lstStyle/>
        <a:p>
          <a:endParaRPr lang="en-GB"/>
        </a:p>
      </dgm:t>
    </dgm:pt>
    <dgm:pt modelId="{E776C60B-CE9A-41F1-80BA-06B6005E5A11}" type="sibTrans" cxnId="{7C798A91-ED27-4EA0-9545-9A3861AC9580}">
      <dgm:prSet/>
      <dgm:spPr/>
      <dgm:t>
        <a:bodyPr/>
        <a:lstStyle/>
        <a:p>
          <a:endParaRPr lang="en-GB"/>
        </a:p>
      </dgm:t>
    </dgm:pt>
    <dgm:pt modelId="{DFF76AA3-8D3E-4EA9-B470-7ED8520B0D1C}">
      <dgm:prSet phldrT="[Text]"/>
      <dgm:spPr/>
      <dgm:t>
        <a:bodyPr/>
        <a:lstStyle/>
        <a:p>
          <a:r>
            <a:rPr lang="en-GB" b="1" u="sng" dirty="0"/>
            <a:t>Customer services </a:t>
          </a:r>
          <a:r>
            <a:rPr lang="en-GB" dirty="0"/>
            <a:t>will email you an access certificate with 1 hyperlink which has 3 registrations programmed into to </a:t>
          </a:r>
        </a:p>
      </dgm:t>
    </dgm:pt>
    <dgm:pt modelId="{04AADBE0-8133-4CCA-BD01-E32C50F44375}" type="parTrans" cxnId="{BE65A539-12C8-4F09-B3B5-6B1FF1E1EC9F}">
      <dgm:prSet/>
      <dgm:spPr/>
      <dgm:t>
        <a:bodyPr/>
        <a:lstStyle/>
        <a:p>
          <a:endParaRPr lang="en-GB"/>
        </a:p>
      </dgm:t>
    </dgm:pt>
    <dgm:pt modelId="{F67D939A-750C-4854-BDAB-766D44818C4F}" type="sibTrans" cxnId="{BE65A539-12C8-4F09-B3B5-6B1FF1E1EC9F}">
      <dgm:prSet/>
      <dgm:spPr/>
      <dgm:t>
        <a:bodyPr/>
        <a:lstStyle/>
        <a:p>
          <a:endParaRPr lang="en-GB"/>
        </a:p>
      </dgm:t>
    </dgm:pt>
    <dgm:pt modelId="{30936AFC-376D-4991-95B0-6412CB4A1C9A}">
      <dgm:prSet/>
      <dgm:spPr/>
      <dgm:t>
        <a:bodyPr/>
        <a:lstStyle/>
        <a:p>
          <a:r>
            <a:rPr lang="en-GB" b="1" u="sng" dirty="0"/>
            <a:t>You</a:t>
          </a:r>
          <a:r>
            <a:rPr lang="en-GB" dirty="0"/>
            <a:t> share the certificate with the customer </a:t>
          </a:r>
        </a:p>
      </dgm:t>
    </dgm:pt>
    <dgm:pt modelId="{A78C43BA-7F76-4F0F-9527-238A8598E6A8}" type="parTrans" cxnId="{A3792C29-65A8-4F18-8F27-4E57C09118AE}">
      <dgm:prSet/>
      <dgm:spPr/>
      <dgm:t>
        <a:bodyPr/>
        <a:lstStyle/>
        <a:p>
          <a:endParaRPr lang="en-GB"/>
        </a:p>
      </dgm:t>
    </dgm:pt>
    <dgm:pt modelId="{9C27A18E-71B4-4C01-8250-0AA81EE38C0E}" type="sibTrans" cxnId="{A3792C29-65A8-4F18-8F27-4E57C09118AE}">
      <dgm:prSet/>
      <dgm:spPr/>
      <dgm:t>
        <a:bodyPr/>
        <a:lstStyle/>
        <a:p>
          <a:endParaRPr lang="en-GB"/>
        </a:p>
      </dgm:t>
    </dgm:pt>
    <dgm:pt modelId="{8C7B6D94-2956-4833-9A18-73B43CD49CAA}" type="pres">
      <dgm:prSet presAssocID="{DA5223A6-19AF-4317-8A74-718159109E7F}" presName="Name0" presStyleCnt="0">
        <dgm:presLayoutVars>
          <dgm:dir/>
          <dgm:resizeHandles val="exact"/>
        </dgm:presLayoutVars>
      </dgm:prSet>
      <dgm:spPr/>
    </dgm:pt>
    <dgm:pt modelId="{E95CDCD8-2A55-4F5E-BCC2-1B4D9556CC79}" type="pres">
      <dgm:prSet presAssocID="{DA8E1B54-A622-4818-818D-D32BA0F0FDB7}" presName="composite" presStyleCnt="0"/>
      <dgm:spPr/>
    </dgm:pt>
    <dgm:pt modelId="{208185A8-085D-404D-A72A-257A48ADCAFB}" type="pres">
      <dgm:prSet presAssocID="{DA8E1B54-A622-4818-818D-D32BA0F0FDB7}" presName="bgChev" presStyleLbl="node1" presStyleIdx="0" presStyleCnt="4"/>
      <dgm:spPr/>
    </dgm:pt>
    <dgm:pt modelId="{E49028F7-918E-432E-9DF7-5978E41C0297}" type="pres">
      <dgm:prSet presAssocID="{DA8E1B54-A622-4818-818D-D32BA0F0FDB7}" presName="txNode" presStyleLbl="fgAcc1" presStyleIdx="0" presStyleCnt="4">
        <dgm:presLayoutVars>
          <dgm:bulletEnabled val="1"/>
        </dgm:presLayoutVars>
      </dgm:prSet>
      <dgm:spPr/>
    </dgm:pt>
    <dgm:pt modelId="{F505E936-D27B-44DC-AABD-C6FAE67FFF0D}" type="pres">
      <dgm:prSet presAssocID="{CD944D3A-B67D-4AB9-BF18-8FE1D1A90F2A}" presName="compositeSpace" presStyleCnt="0"/>
      <dgm:spPr/>
    </dgm:pt>
    <dgm:pt modelId="{B5D70834-674D-4B94-AF8B-14EFCF634915}" type="pres">
      <dgm:prSet presAssocID="{6630BA28-908D-42BB-9EB3-93E4E4FF091A}" presName="composite" presStyleCnt="0"/>
      <dgm:spPr/>
    </dgm:pt>
    <dgm:pt modelId="{5384A9C8-6642-4684-B6F5-967B4D31A6DA}" type="pres">
      <dgm:prSet presAssocID="{6630BA28-908D-42BB-9EB3-93E4E4FF091A}" presName="bgChev" presStyleLbl="node1" presStyleIdx="1" presStyleCnt="4"/>
      <dgm:spPr/>
    </dgm:pt>
    <dgm:pt modelId="{03C06A4A-D649-4902-A528-7892EFA0C243}" type="pres">
      <dgm:prSet presAssocID="{6630BA28-908D-42BB-9EB3-93E4E4FF091A}" presName="txNode" presStyleLbl="fgAcc1" presStyleIdx="1" presStyleCnt="4">
        <dgm:presLayoutVars>
          <dgm:bulletEnabled val="1"/>
        </dgm:presLayoutVars>
      </dgm:prSet>
      <dgm:spPr/>
    </dgm:pt>
    <dgm:pt modelId="{26428289-AFF9-4714-BE33-37DC315B0751}" type="pres">
      <dgm:prSet presAssocID="{E776C60B-CE9A-41F1-80BA-06B6005E5A11}" presName="compositeSpace" presStyleCnt="0"/>
      <dgm:spPr/>
    </dgm:pt>
    <dgm:pt modelId="{4045AB0B-A2D1-4C51-A4C6-0B268A37B574}" type="pres">
      <dgm:prSet presAssocID="{DFF76AA3-8D3E-4EA9-B470-7ED8520B0D1C}" presName="composite" presStyleCnt="0"/>
      <dgm:spPr/>
    </dgm:pt>
    <dgm:pt modelId="{636F198D-4861-4B11-B0CD-0FBC2C265B49}" type="pres">
      <dgm:prSet presAssocID="{DFF76AA3-8D3E-4EA9-B470-7ED8520B0D1C}" presName="bgChev" presStyleLbl="node1" presStyleIdx="2" presStyleCnt="4"/>
      <dgm:spPr/>
    </dgm:pt>
    <dgm:pt modelId="{AF72ED42-367F-4D35-A657-32C2E7A4D9EF}" type="pres">
      <dgm:prSet presAssocID="{DFF76AA3-8D3E-4EA9-B470-7ED8520B0D1C}" presName="txNode" presStyleLbl="fgAcc1" presStyleIdx="2" presStyleCnt="4">
        <dgm:presLayoutVars>
          <dgm:bulletEnabled val="1"/>
        </dgm:presLayoutVars>
      </dgm:prSet>
      <dgm:spPr/>
    </dgm:pt>
    <dgm:pt modelId="{53F98A19-29CF-449F-87CF-CD9E664C5E28}" type="pres">
      <dgm:prSet presAssocID="{F67D939A-750C-4854-BDAB-766D44818C4F}" presName="compositeSpace" presStyleCnt="0"/>
      <dgm:spPr/>
    </dgm:pt>
    <dgm:pt modelId="{8A690440-C356-4CE2-AE25-CD579DEAEFA9}" type="pres">
      <dgm:prSet presAssocID="{30936AFC-376D-4991-95B0-6412CB4A1C9A}" presName="composite" presStyleCnt="0"/>
      <dgm:spPr/>
    </dgm:pt>
    <dgm:pt modelId="{F6F472EC-EA15-41AA-B136-B08A0FA83D6C}" type="pres">
      <dgm:prSet presAssocID="{30936AFC-376D-4991-95B0-6412CB4A1C9A}" presName="bgChev" presStyleLbl="node1" presStyleIdx="3" presStyleCnt="4"/>
      <dgm:spPr/>
    </dgm:pt>
    <dgm:pt modelId="{CC1F1233-3E9A-4F67-9406-5C637A05CF39}" type="pres">
      <dgm:prSet presAssocID="{30936AFC-376D-4991-95B0-6412CB4A1C9A}" presName="txNode" presStyleLbl="fgAcc1" presStyleIdx="3" presStyleCnt="4">
        <dgm:presLayoutVars>
          <dgm:bulletEnabled val="1"/>
        </dgm:presLayoutVars>
      </dgm:prSet>
      <dgm:spPr/>
    </dgm:pt>
  </dgm:ptLst>
  <dgm:cxnLst>
    <dgm:cxn modelId="{A3792C29-65A8-4F18-8F27-4E57C09118AE}" srcId="{DA5223A6-19AF-4317-8A74-718159109E7F}" destId="{30936AFC-376D-4991-95B0-6412CB4A1C9A}" srcOrd="3" destOrd="0" parTransId="{A78C43BA-7F76-4F0F-9527-238A8598E6A8}" sibTransId="{9C27A18E-71B4-4C01-8250-0AA81EE38C0E}"/>
    <dgm:cxn modelId="{BE65A539-12C8-4F09-B3B5-6B1FF1E1EC9F}" srcId="{DA5223A6-19AF-4317-8A74-718159109E7F}" destId="{DFF76AA3-8D3E-4EA9-B470-7ED8520B0D1C}" srcOrd="2" destOrd="0" parTransId="{04AADBE0-8133-4CCA-BD01-E32C50F44375}" sibTransId="{F67D939A-750C-4854-BDAB-766D44818C4F}"/>
    <dgm:cxn modelId="{AB00C35C-D573-4921-92FB-D9B19A4C3A49}" type="presOf" srcId="{6630BA28-908D-42BB-9EB3-93E4E4FF091A}" destId="{03C06A4A-D649-4902-A528-7892EFA0C243}" srcOrd="0" destOrd="0" presId="urn:microsoft.com/office/officeart/2005/8/layout/chevronAccent+Icon"/>
    <dgm:cxn modelId="{5278735D-177F-4E81-AF5B-7ED3706D6EF1}" type="presOf" srcId="{DA8E1B54-A622-4818-818D-D32BA0F0FDB7}" destId="{E49028F7-918E-432E-9DF7-5978E41C0297}" srcOrd="0" destOrd="0" presId="urn:microsoft.com/office/officeart/2005/8/layout/chevronAccent+Icon"/>
    <dgm:cxn modelId="{0019AF70-94AC-43C3-B5DC-5A4DCE333628}" type="presOf" srcId="{DA5223A6-19AF-4317-8A74-718159109E7F}" destId="{8C7B6D94-2956-4833-9A18-73B43CD49CAA}" srcOrd="0" destOrd="0" presId="urn:microsoft.com/office/officeart/2005/8/layout/chevronAccent+Icon"/>
    <dgm:cxn modelId="{1BD3FD8C-24BA-4819-B8AA-2DA8DDABD2A1}" srcId="{DA5223A6-19AF-4317-8A74-718159109E7F}" destId="{DA8E1B54-A622-4818-818D-D32BA0F0FDB7}" srcOrd="0" destOrd="0" parTransId="{0CA07F6D-9F38-4D70-9810-40F7985747FD}" sibTransId="{CD944D3A-B67D-4AB9-BF18-8FE1D1A90F2A}"/>
    <dgm:cxn modelId="{7C798A91-ED27-4EA0-9545-9A3861AC9580}" srcId="{DA5223A6-19AF-4317-8A74-718159109E7F}" destId="{6630BA28-908D-42BB-9EB3-93E4E4FF091A}" srcOrd="1" destOrd="0" parTransId="{61C6A48C-78C6-404C-9B61-D73FDCCE8562}" sibTransId="{E776C60B-CE9A-41F1-80BA-06B6005E5A11}"/>
    <dgm:cxn modelId="{FD4160D7-7EDA-4E7F-9843-DC959CB68749}" type="presOf" srcId="{30936AFC-376D-4991-95B0-6412CB4A1C9A}" destId="{CC1F1233-3E9A-4F67-9406-5C637A05CF39}" srcOrd="0" destOrd="0" presId="urn:microsoft.com/office/officeart/2005/8/layout/chevronAccent+Icon"/>
    <dgm:cxn modelId="{362DDCF9-21CC-40F9-925E-12153B8E62A5}" type="presOf" srcId="{DFF76AA3-8D3E-4EA9-B470-7ED8520B0D1C}" destId="{AF72ED42-367F-4D35-A657-32C2E7A4D9EF}" srcOrd="0" destOrd="0" presId="urn:microsoft.com/office/officeart/2005/8/layout/chevronAccent+Icon"/>
    <dgm:cxn modelId="{5AF84A5A-1BA1-4999-85E1-6B6AB048928E}" type="presParOf" srcId="{8C7B6D94-2956-4833-9A18-73B43CD49CAA}" destId="{E95CDCD8-2A55-4F5E-BCC2-1B4D9556CC79}" srcOrd="0" destOrd="0" presId="urn:microsoft.com/office/officeart/2005/8/layout/chevronAccent+Icon"/>
    <dgm:cxn modelId="{574E513C-4049-4A91-8FE7-773BFCC31BD8}" type="presParOf" srcId="{E95CDCD8-2A55-4F5E-BCC2-1B4D9556CC79}" destId="{208185A8-085D-404D-A72A-257A48ADCAFB}" srcOrd="0" destOrd="0" presId="urn:microsoft.com/office/officeart/2005/8/layout/chevronAccent+Icon"/>
    <dgm:cxn modelId="{D2DB5015-E41F-4919-BA32-6D3570327168}" type="presParOf" srcId="{E95CDCD8-2A55-4F5E-BCC2-1B4D9556CC79}" destId="{E49028F7-918E-432E-9DF7-5978E41C0297}" srcOrd="1" destOrd="0" presId="urn:microsoft.com/office/officeart/2005/8/layout/chevronAccent+Icon"/>
    <dgm:cxn modelId="{1A63E712-06B4-406F-9195-126E146000BF}" type="presParOf" srcId="{8C7B6D94-2956-4833-9A18-73B43CD49CAA}" destId="{F505E936-D27B-44DC-AABD-C6FAE67FFF0D}" srcOrd="1" destOrd="0" presId="urn:microsoft.com/office/officeart/2005/8/layout/chevronAccent+Icon"/>
    <dgm:cxn modelId="{7FA11E4E-8260-4849-9B11-BCCC9408FDE0}" type="presParOf" srcId="{8C7B6D94-2956-4833-9A18-73B43CD49CAA}" destId="{B5D70834-674D-4B94-AF8B-14EFCF634915}" srcOrd="2" destOrd="0" presId="urn:microsoft.com/office/officeart/2005/8/layout/chevronAccent+Icon"/>
    <dgm:cxn modelId="{C690DB9C-166E-4128-A07B-D4E9ED126081}" type="presParOf" srcId="{B5D70834-674D-4B94-AF8B-14EFCF634915}" destId="{5384A9C8-6642-4684-B6F5-967B4D31A6DA}" srcOrd="0" destOrd="0" presId="urn:microsoft.com/office/officeart/2005/8/layout/chevronAccent+Icon"/>
    <dgm:cxn modelId="{58266827-BE67-4438-BCE0-648A732BCF6C}" type="presParOf" srcId="{B5D70834-674D-4B94-AF8B-14EFCF634915}" destId="{03C06A4A-D649-4902-A528-7892EFA0C243}" srcOrd="1" destOrd="0" presId="urn:microsoft.com/office/officeart/2005/8/layout/chevronAccent+Icon"/>
    <dgm:cxn modelId="{1E9634BA-5529-452D-93C0-747D39421485}" type="presParOf" srcId="{8C7B6D94-2956-4833-9A18-73B43CD49CAA}" destId="{26428289-AFF9-4714-BE33-37DC315B0751}" srcOrd="3" destOrd="0" presId="urn:microsoft.com/office/officeart/2005/8/layout/chevronAccent+Icon"/>
    <dgm:cxn modelId="{BFA6FD03-1691-4599-87BA-165ED69A592C}" type="presParOf" srcId="{8C7B6D94-2956-4833-9A18-73B43CD49CAA}" destId="{4045AB0B-A2D1-4C51-A4C6-0B268A37B574}" srcOrd="4" destOrd="0" presId="urn:microsoft.com/office/officeart/2005/8/layout/chevronAccent+Icon"/>
    <dgm:cxn modelId="{0B71DDFF-6157-4B60-88B7-424B203E26A5}" type="presParOf" srcId="{4045AB0B-A2D1-4C51-A4C6-0B268A37B574}" destId="{636F198D-4861-4B11-B0CD-0FBC2C265B49}" srcOrd="0" destOrd="0" presId="urn:microsoft.com/office/officeart/2005/8/layout/chevronAccent+Icon"/>
    <dgm:cxn modelId="{58642DD9-7B76-4FC8-A943-76094DA199DF}" type="presParOf" srcId="{4045AB0B-A2D1-4C51-A4C6-0B268A37B574}" destId="{AF72ED42-367F-4D35-A657-32C2E7A4D9EF}" srcOrd="1" destOrd="0" presId="urn:microsoft.com/office/officeart/2005/8/layout/chevronAccent+Icon"/>
    <dgm:cxn modelId="{69BC1325-237E-4766-980D-679CB884E24F}" type="presParOf" srcId="{8C7B6D94-2956-4833-9A18-73B43CD49CAA}" destId="{53F98A19-29CF-449F-87CF-CD9E664C5E28}" srcOrd="5" destOrd="0" presId="urn:microsoft.com/office/officeart/2005/8/layout/chevronAccent+Icon"/>
    <dgm:cxn modelId="{AF1121FE-5428-48B0-832B-26D4D942ED93}" type="presParOf" srcId="{8C7B6D94-2956-4833-9A18-73B43CD49CAA}" destId="{8A690440-C356-4CE2-AE25-CD579DEAEFA9}" srcOrd="6" destOrd="0" presId="urn:microsoft.com/office/officeart/2005/8/layout/chevronAccent+Icon"/>
    <dgm:cxn modelId="{3E034588-F1F5-49CE-8A36-03F215F9AAB5}" type="presParOf" srcId="{8A690440-C356-4CE2-AE25-CD579DEAEFA9}" destId="{F6F472EC-EA15-41AA-B136-B08A0FA83D6C}" srcOrd="0" destOrd="0" presId="urn:microsoft.com/office/officeart/2005/8/layout/chevronAccent+Icon"/>
    <dgm:cxn modelId="{A2E35FDD-4897-4500-9023-D9F6D8E7ADA2}" type="presParOf" srcId="{8A690440-C356-4CE2-AE25-CD579DEAEFA9}" destId="{CC1F1233-3E9A-4F67-9406-5C637A05CF39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C3902-D6B0-421C-83FF-C8284CA62C04}">
      <dsp:nvSpPr>
        <dsp:cNvPr id="0" name=""/>
        <dsp:cNvSpPr/>
      </dsp:nvSpPr>
      <dsp:spPr>
        <a:xfrm>
          <a:off x="4832" y="2259925"/>
          <a:ext cx="1498027" cy="8988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latin typeface="Noa LT Pro" panose="020B0603050000020004" pitchFamily="34" charset="0"/>
            </a:rPr>
            <a:t>Awareness </a:t>
          </a:r>
        </a:p>
      </dsp:txBody>
      <dsp:txXfrm>
        <a:off x="31157" y="2286250"/>
        <a:ext cx="1445377" cy="846166"/>
      </dsp:txXfrm>
    </dsp:sp>
    <dsp:sp modelId="{8B16BFB6-A48A-4375-8A3C-AB5E1973997F}">
      <dsp:nvSpPr>
        <dsp:cNvPr id="0" name=""/>
        <dsp:cNvSpPr/>
      </dsp:nvSpPr>
      <dsp:spPr>
        <a:xfrm>
          <a:off x="1652662" y="2523578"/>
          <a:ext cx="317581" cy="3715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>
            <a:latin typeface="Noa LT Pro" panose="020B0603050000020004" pitchFamily="34" charset="0"/>
          </a:endParaRPr>
        </a:p>
      </dsp:txBody>
      <dsp:txXfrm>
        <a:off x="1652662" y="2597880"/>
        <a:ext cx="222307" cy="222906"/>
      </dsp:txXfrm>
    </dsp:sp>
    <dsp:sp modelId="{7A2C79CF-3803-4804-9FCF-9811FC9C765C}">
      <dsp:nvSpPr>
        <dsp:cNvPr id="0" name=""/>
        <dsp:cNvSpPr/>
      </dsp:nvSpPr>
      <dsp:spPr>
        <a:xfrm>
          <a:off x="2102071" y="2259925"/>
          <a:ext cx="1498027" cy="8988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latin typeface="Noa LT Pro" panose="020B0603050000020004" pitchFamily="34" charset="0"/>
            </a:rPr>
            <a:t>Consideration</a:t>
          </a:r>
        </a:p>
      </dsp:txBody>
      <dsp:txXfrm>
        <a:off x="2128396" y="2286250"/>
        <a:ext cx="1445377" cy="846166"/>
      </dsp:txXfrm>
    </dsp:sp>
    <dsp:sp modelId="{BC7D77BC-449B-48E8-A4B0-288078E9E0D3}">
      <dsp:nvSpPr>
        <dsp:cNvPr id="0" name=""/>
        <dsp:cNvSpPr/>
      </dsp:nvSpPr>
      <dsp:spPr>
        <a:xfrm>
          <a:off x="3749901" y="2523578"/>
          <a:ext cx="317581" cy="3715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>
            <a:latin typeface="Noa LT Pro" panose="020B0603050000020004" pitchFamily="34" charset="0"/>
          </a:endParaRPr>
        </a:p>
      </dsp:txBody>
      <dsp:txXfrm>
        <a:off x="3749901" y="2597880"/>
        <a:ext cx="222307" cy="222906"/>
      </dsp:txXfrm>
    </dsp:sp>
    <dsp:sp modelId="{F0E89515-979A-40E5-A43F-34C291AF744E}">
      <dsp:nvSpPr>
        <dsp:cNvPr id="0" name=""/>
        <dsp:cNvSpPr/>
      </dsp:nvSpPr>
      <dsp:spPr>
        <a:xfrm>
          <a:off x="4199310" y="2259925"/>
          <a:ext cx="1498027" cy="8988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latin typeface="Noa LT Pro" panose="020B0603050000020004" pitchFamily="34" charset="0"/>
            </a:rPr>
            <a:t>Purchase </a:t>
          </a:r>
        </a:p>
      </dsp:txBody>
      <dsp:txXfrm>
        <a:off x="4225635" y="2286250"/>
        <a:ext cx="1445377" cy="846166"/>
      </dsp:txXfrm>
    </dsp:sp>
    <dsp:sp modelId="{4C809C9F-DD23-466A-8AD5-64170DC215C3}">
      <dsp:nvSpPr>
        <dsp:cNvPr id="0" name=""/>
        <dsp:cNvSpPr/>
      </dsp:nvSpPr>
      <dsp:spPr>
        <a:xfrm>
          <a:off x="5847140" y="2523578"/>
          <a:ext cx="317581" cy="3715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>
            <a:latin typeface="Noa LT Pro" panose="020B0603050000020004" pitchFamily="34" charset="0"/>
          </a:endParaRPr>
        </a:p>
      </dsp:txBody>
      <dsp:txXfrm>
        <a:off x="5847140" y="2597880"/>
        <a:ext cx="222307" cy="222906"/>
      </dsp:txXfrm>
    </dsp:sp>
    <dsp:sp modelId="{3ABEE30B-5538-4B67-B120-21D4B35D5484}">
      <dsp:nvSpPr>
        <dsp:cNvPr id="0" name=""/>
        <dsp:cNvSpPr/>
      </dsp:nvSpPr>
      <dsp:spPr>
        <a:xfrm>
          <a:off x="6296548" y="2259925"/>
          <a:ext cx="1498027" cy="8988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latin typeface="Noa LT Pro" panose="020B0603050000020004" pitchFamily="34" charset="0"/>
            </a:rPr>
            <a:t>Retention </a:t>
          </a:r>
        </a:p>
      </dsp:txBody>
      <dsp:txXfrm>
        <a:off x="6322873" y="2286250"/>
        <a:ext cx="1445377" cy="846166"/>
      </dsp:txXfrm>
    </dsp:sp>
    <dsp:sp modelId="{719A2BDB-26D7-4116-963D-CC10A92D165F}">
      <dsp:nvSpPr>
        <dsp:cNvPr id="0" name=""/>
        <dsp:cNvSpPr/>
      </dsp:nvSpPr>
      <dsp:spPr>
        <a:xfrm>
          <a:off x="7944379" y="2523578"/>
          <a:ext cx="317581" cy="3715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>
            <a:latin typeface="Noa LT Pro" panose="020B0603050000020004" pitchFamily="34" charset="0"/>
          </a:endParaRPr>
        </a:p>
      </dsp:txBody>
      <dsp:txXfrm>
        <a:off x="7944379" y="2597880"/>
        <a:ext cx="222307" cy="222906"/>
      </dsp:txXfrm>
    </dsp:sp>
    <dsp:sp modelId="{1FD167F5-0C70-4C0E-BB69-D1E01DAA5313}">
      <dsp:nvSpPr>
        <dsp:cNvPr id="0" name=""/>
        <dsp:cNvSpPr/>
      </dsp:nvSpPr>
      <dsp:spPr>
        <a:xfrm>
          <a:off x="8393787" y="2259925"/>
          <a:ext cx="1498027" cy="8988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latin typeface="Noa LT Pro" panose="020B0603050000020004" pitchFamily="34" charset="0"/>
            </a:rPr>
            <a:t>Advocacy</a:t>
          </a:r>
        </a:p>
      </dsp:txBody>
      <dsp:txXfrm>
        <a:off x="8420112" y="2286250"/>
        <a:ext cx="1445377" cy="8461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8185A8-085D-404D-A72A-257A48ADCAFB}">
      <dsp:nvSpPr>
        <dsp:cNvPr id="0" name=""/>
        <dsp:cNvSpPr/>
      </dsp:nvSpPr>
      <dsp:spPr>
        <a:xfrm>
          <a:off x="5204" y="2118416"/>
          <a:ext cx="2449398" cy="945467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028F7-918E-432E-9DF7-5978E41C0297}">
      <dsp:nvSpPr>
        <dsp:cNvPr id="0" name=""/>
        <dsp:cNvSpPr/>
      </dsp:nvSpPr>
      <dsp:spPr>
        <a:xfrm>
          <a:off x="658377" y="2354783"/>
          <a:ext cx="2068381" cy="9454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Order diploma = 3 using code </a:t>
          </a:r>
          <a:r>
            <a:rPr lang="en-GB" sz="1000" kern="1200" dirty="0">
              <a:effectLst/>
              <a:latin typeface="Noa LT Pro" panose="020B06030500000200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#</a:t>
          </a:r>
          <a:r>
            <a:rPr lang="en-US" sz="1000" b="1" kern="1200" dirty="0">
              <a:effectLst/>
              <a:latin typeface="Noa LT Pro" panose="020B06030500000200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1000755 ABR Clinical Diploma Course</a:t>
          </a:r>
          <a:r>
            <a:rPr lang="en-GB" sz="1000" kern="1200" dirty="0"/>
            <a:t> </a:t>
          </a:r>
        </a:p>
      </dsp:txBody>
      <dsp:txXfrm>
        <a:off x="686069" y="2382475"/>
        <a:ext cx="2012997" cy="890083"/>
      </dsp:txXfrm>
    </dsp:sp>
    <dsp:sp modelId="{5384A9C8-6642-4684-B6F5-967B4D31A6DA}">
      <dsp:nvSpPr>
        <dsp:cNvPr id="0" name=""/>
        <dsp:cNvSpPr/>
      </dsp:nvSpPr>
      <dsp:spPr>
        <a:xfrm>
          <a:off x="2802961" y="2118416"/>
          <a:ext cx="2449398" cy="945467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C06A4A-D649-4902-A528-7892EFA0C243}">
      <dsp:nvSpPr>
        <dsp:cNvPr id="0" name=""/>
        <dsp:cNvSpPr/>
      </dsp:nvSpPr>
      <dsp:spPr>
        <a:xfrm>
          <a:off x="3456134" y="2354783"/>
          <a:ext cx="2068381" cy="9454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You are charged 3 x 200 euro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= 600 euro 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We recommend you charge 3 x 800 = 2400 euro  to customer</a:t>
          </a:r>
        </a:p>
      </dsp:txBody>
      <dsp:txXfrm>
        <a:off x="3483826" y="2382475"/>
        <a:ext cx="2012997" cy="890083"/>
      </dsp:txXfrm>
    </dsp:sp>
    <dsp:sp modelId="{636F198D-4861-4B11-B0CD-0FBC2C265B49}">
      <dsp:nvSpPr>
        <dsp:cNvPr id="0" name=""/>
        <dsp:cNvSpPr/>
      </dsp:nvSpPr>
      <dsp:spPr>
        <a:xfrm>
          <a:off x="5600719" y="2118416"/>
          <a:ext cx="2449398" cy="945467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72ED42-367F-4D35-A657-32C2E7A4D9EF}">
      <dsp:nvSpPr>
        <dsp:cNvPr id="0" name=""/>
        <dsp:cNvSpPr/>
      </dsp:nvSpPr>
      <dsp:spPr>
        <a:xfrm>
          <a:off x="6253892" y="2354783"/>
          <a:ext cx="2068381" cy="9454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u="sng" kern="1200" dirty="0"/>
            <a:t>Customer services </a:t>
          </a:r>
          <a:r>
            <a:rPr lang="en-GB" sz="1000" kern="1200" dirty="0"/>
            <a:t>will email you an access certificate with 1 hyperlink which has 3 registrations programmed into to </a:t>
          </a:r>
        </a:p>
      </dsp:txBody>
      <dsp:txXfrm>
        <a:off x="6281584" y="2382475"/>
        <a:ext cx="2012997" cy="890083"/>
      </dsp:txXfrm>
    </dsp:sp>
    <dsp:sp modelId="{F6F472EC-EA15-41AA-B136-B08A0FA83D6C}">
      <dsp:nvSpPr>
        <dsp:cNvPr id="0" name=""/>
        <dsp:cNvSpPr/>
      </dsp:nvSpPr>
      <dsp:spPr>
        <a:xfrm>
          <a:off x="8398477" y="2118416"/>
          <a:ext cx="2449398" cy="945467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1F1233-3E9A-4F67-9406-5C637A05CF39}">
      <dsp:nvSpPr>
        <dsp:cNvPr id="0" name=""/>
        <dsp:cNvSpPr/>
      </dsp:nvSpPr>
      <dsp:spPr>
        <a:xfrm>
          <a:off x="9051650" y="2354783"/>
          <a:ext cx="2068381" cy="9454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u="sng" kern="1200" dirty="0"/>
            <a:t>You</a:t>
          </a:r>
          <a:r>
            <a:rPr lang="en-GB" sz="1000" kern="1200" dirty="0"/>
            <a:t> share the certificate with the customer </a:t>
          </a:r>
        </a:p>
      </dsp:txBody>
      <dsp:txXfrm>
        <a:off x="9079342" y="2382475"/>
        <a:ext cx="2012997" cy="8900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Noa LT Pro" panose="020B06030500000200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Noa LT Pro" panose="020B0603050000020004" pitchFamily="34" charset="0"/>
              </a:defRPr>
            </a:lvl1pPr>
          </a:lstStyle>
          <a:p>
            <a:fld id="{A4458792-8F56-3A41-AE8D-398351878192}" type="datetimeFigureOut">
              <a:rPr lang="da-DK" smtClean="0"/>
              <a:pPr/>
              <a:t>02-05-2023</a:t>
            </a:fld>
            <a:endParaRPr lang="da-DK" dirty="0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Noa LT Pro" panose="020B06030500000200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Noa LT Pro" panose="020B0603050000020004" pitchFamily="34" charset="0"/>
              </a:defRPr>
            </a:lvl1pPr>
          </a:lstStyle>
          <a:p>
            <a:fld id="{EC5C1D5B-C33C-BA44-B267-4688201A3FA8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1931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Noa LT Pro" panose="020B06030500000200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Noa LT Pro" panose="020B06030500000200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Noa LT Pro" panose="020B06030500000200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Noa LT Pro" panose="020B06030500000200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Noa LT Pro" panose="020B06030500000200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C1D5B-C33C-BA44-B267-4688201A3FA8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41056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Emphasise that this is clinical training, not product/install/set up training – this will still be required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C1D5B-C33C-BA44-B267-4688201A3FA8}" type="slidenum">
              <a:rPr lang="da-DK" smtClean="0"/>
              <a:pPr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18860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0.emf"/><Relationship Id="rId5" Type="http://schemas.openxmlformats.org/officeDocument/2006/relationships/image" Target="../media/image23.emf"/><Relationship Id="rId4" Type="http://schemas.openxmlformats.org/officeDocument/2006/relationships/image" Target="../media/image25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buil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tekst, person, væg, mand&#10;&#10;Automatisk genereret beskrivelse">
            <a:extLst>
              <a:ext uri="{FF2B5EF4-FFF2-40B4-BE49-F238E27FC236}">
                <a16:creationId xmlns:a16="http://schemas.microsoft.com/office/drawing/2014/main" id="{57EA0ABC-0CB0-EE45-92B1-D1D769EE08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476" y="-5667"/>
            <a:ext cx="11403816" cy="4944086"/>
          </a:xfrm>
          <a:prstGeom prst="rect">
            <a:avLst/>
          </a:prstGeom>
        </p:spPr>
      </p:pic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9C3E285-73DC-6C4B-BAB0-942A7431DB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9600" y="5661248"/>
            <a:ext cx="10583862" cy="2156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subtext</a:t>
            </a:r>
            <a:endParaRPr lang="da-DK" dirty="0"/>
          </a:p>
        </p:txBody>
      </p:sp>
      <p:sp>
        <p:nvSpPr>
          <p:cNvPr id="8" name="Pladsholder til tekst 6">
            <a:extLst>
              <a:ext uri="{FF2B5EF4-FFF2-40B4-BE49-F238E27FC236}">
                <a16:creationId xmlns:a16="http://schemas.microsoft.com/office/drawing/2014/main" id="{457CC19B-0C59-F641-A5DA-26E4AF88F2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2708" y="5114133"/>
            <a:ext cx="10583862" cy="4030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11" name="Undertitel 2">
            <a:extLst>
              <a:ext uri="{FF2B5EF4-FFF2-40B4-BE49-F238E27FC236}">
                <a16:creationId xmlns:a16="http://schemas.microsoft.com/office/drawing/2014/main" id="{B8E15EFB-F7E4-594D-8B80-A2BD1CD250F9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DF16F3A9-EAA2-7D4E-9ECE-666497A69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90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3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, text only with MADE, IA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8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5" name="Pladsholder til tekst 14">
            <a:extLst>
              <a:ext uri="{FF2B5EF4-FFF2-40B4-BE49-F238E27FC236}">
                <a16:creationId xmlns:a16="http://schemas.microsoft.com/office/drawing/2014/main" id="{2E8A886B-FC56-B943-B096-5B387104FA47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839788" y="3861048"/>
            <a:ext cx="5256212" cy="16561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5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Sub-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EC69DD88-ABD4-6E42-906F-4EF92A9F5D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996" y="1490555"/>
            <a:ext cx="7668268" cy="63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5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Headline</a:t>
            </a:r>
            <a:r>
              <a:rPr lang="da-DK" dirty="0"/>
              <a:t> line 1</a:t>
            </a:r>
          </a:p>
        </p:txBody>
      </p:sp>
      <p:sp>
        <p:nvSpPr>
          <p:cNvPr id="12" name="Pladsholder til tekst 6">
            <a:extLst>
              <a:ext uri="{FF2B5EF4-FFF2-40B4-BE49-F238E27FC236}">
                <a16:creationId xmlns:a16="http://schemas.microsoft.com/office/drawing/2014/main" id="{3D165EA6-DA68-434D-8821-E9F1D81B8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3996" y="2736000"/>
            <a:ext cx="7668268" cy="63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5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Headline</a:t>
            </a:r>
            <a:r>
              <a:rPr lang="da-DK" dirty="0"/>
              <a:t> line 3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EC75A86A-8FE9-3341-93AB-0F566323B452}"/>
              </a:ext>
            </a:extLst>
          </p:cNvPr>
          <p:cNvSpPr txBox="1"/>
          <p:nvPr userDrawn="1"/>
        </p:nvSpPr>
        <p:spPr>
          <a:xfrm>
            <a:off x="803996" y="2034000"/>
            <a:ext cx="3779836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4500" b="1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made</a:t>
            </a:r>
          </a:p>
        </p:txBody>
      </p:sp>
      <p:sp>
        <p:nvSpPr>
          <p:cNvPr id="11" name="Undertitel 2">
            <a:extLst>
              <a:ext uri="{FF2B5EF4-FFF2-40B4-BE49-F238E27FC236}">
                <a16:creationId xmlns:a16="http://schemas.microsoft.com/office/drawing/2014/main" id="{87DEC9E4-0D0E-4C45-9FE8-307E39265F8C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26AFDB0F-DB71-AF4E-84D0-05B076DA1F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59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, text only, IA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8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5" name="Pladsholder til tekst 14">
            <a:extLst>
              <a:ext uri="{FF2B5EF4-FFF2-40B4-BE49-F238E27FC236}">
                <a16:creationId xmlns:a16="http://schemas.microsoft.com/office/drawing/2014/main" id="{2E8A886B-FC56-B943-B096-5B387104FA47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839788" y="3861048"/>
            <a:ext cx="5256212" cy="16561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5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Sub-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EC69DD88-ABD4-6E42-906F-4EF92A9F5D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996" y="1490555"/>
            <a:ext cx="7668268" cy="2010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5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Headline</a:t>
            </a:r>
            <a:r>
              <a:rPr lang="da-DK" dirty="0"/>
              <a:t> line 1</a:t>
            </a:r>
          </a:p>
        </p:txBody>
      </p:sp>
      <p:sp>
        <p:nvSpPr>
          <p:cNvPr id="11" name="Undertitel 2">
            <a:extLst>
              <a:ext uri="{FF2B5EF4-FFF2-40B4-BE49-F238E27FC236}">
                <a16:creationId xmlns:a16="http://schemas.microsoft.com/office/drawing/2014/main" id="{BB2923B1-3A4B-DB48-A15A-1473F1CAA019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77DDA4C7-FF94-B047-A0F7-9FA2DE8AE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96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, text only, IA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5700" y="11587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5" name="Pladsholder til tekst 14">
            <a:extLst>
              <a:ext uri="{FF2B5EF4-FFF2-40B4-BE49-F238E27FC236}">
                <a16:creationId xmlns:a16="http://schemas.microsoft.com/office/drawing/2014/main" id="{2E8A886B-FC56-B943-B096-5B387104FA47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839788" y="3861048"/>
            <a:ext cx="5256212" cy="16561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5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Sub-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1" name="Undertitel 2">
            <a:extLst>
              <a:ext uri="{FF2B5EF4-FFF2-40B4-BE49-F238E27FC236}">
                <a16:creationId xmlns:a16="http://schemas.microsoft.com/office/drawing/2014/main" id="{87DEC9E4-0D0E-4C45-9FE8-307E39265F8C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26AFDB0F-DB71-AF4E-84D0-05B076DA1F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4" name="Pladsholder til tekst 6">
            <a:extLst>
              <a:ext uri="{FF2B5EF4-FFF2-40B4-BE49-F238E27FC236}">
                <a16:creationId xmlns:a16="http://schemas.microsoft.com/office/drawing/2014/main" id="{7A86ED8D-8438-CE42-B37D-83CC1C63F5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996" y="1490555"/>
            <a:ext cx="7668268" cy="2010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5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Headline</a:t>
            </a:r>
            <a:r>
              <a:rPr lang="da-DK" dirty="0"/>
              <a:t> line 1</a:t>
            </a:r>
          </a:p>
        </p:txBody>
      </p:sp>
    </p:spTree>
    <p:extLst>
      <p:ext uri="{BB962C8B-B14F-4D97-AF65-F5344CB8AC3E}">
        <p14:creationId xmlns:p14="http://schemas.microsoft.com/office/powerpoint/2010/main" val="2805834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text 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B6FBED12-7897-7749-8BC0-FE568CA6F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7" name="Undertitel 2">
            <a:extLst>
              <a:ext uri="{FF2B5EF4-FFF2-40B4-BE49-F238E27FC236}">
                <a16:creationId xmlns:a16="http://schemas.microsoft.com/office/drawing/2014/main" id="{6C75577D-7F2C-584C-A08D-3413C67C59A0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36AA7E2-47AB-A640-84D3-B24550AAE5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11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C59050BC-46C7-9646-8A64-D9110D762D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1" name="Undertitel 2">
            <a:extLst>
              <a:ext uri="{FF2B5EF4-FFF2-40B4-BE49-F238E27FC236}">
                <a16:creationId xmlns:a16="http://schemas.microsoft.com/office/drawing/2014/main" id="{43EBF497-BA60-9B46-83EE-D37C7717876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1D8A146C-4925-8748-A692-8A33B44E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4" name="Pladsholder til tekst 7">
            <a:extLst>
              <a:ext uri="{FF2B5EF4-FFF2-40B4-BE49-F238E27FC236}">
                <a16:creationId xmlns:a16="http://schemas.microsoft.com/office/drawing/2014/main" id="{5D907889-E60E-B544-9ECE-B2C240D46C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15" name="Pladsholder til tekst 7">
            <a:extLst>
              <a:ext uri="{FF2B5EF4-FFF2-40B4-BE49-F238E27FC236}">
                <a16:creationId xmlns:a16="http://schemas.microsoft.com/office/drawing/2014/main" id="{7A233622-0F1D-2844-887C-B7CACEACBA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6364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567040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dark green – text 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7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954B94CA-2422-7F4B-ADDD-C2530E9D5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2C8405D3-5556-A64A-9E89-D369045573D0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92721FC9-1DC5-BC47-ACB1-2B6592EDF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2" name="Pladsholder til tekst 7">
            <a:extLst>
              <a:ext uri="{FF2B5EF4-FFF2-40B4-BE49-F238E27FC236}">
                <a16:creationId xmlns:a16="http://schemas.microsoft.com/office/drawing/2014/main" id="{7F5E9BAD-EDB8-4E48-98C8-EA67E56706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4161582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dark green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7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954B94CA-2422-7F4B-ADDD-C2530E9D5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2C8405D3-5556-A64A-9E89-D369045573D0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92721FC9-1DC5-BC47-ACB1-2B6592EDF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2" name="Pladsholder til tekst 7">
            <a:extLst>
              <a:ext uri="{FF2B5EF4-FFF2-40B4-BE49-F238E27FC236}">
                <a16:creationId xmlns:a16="http://schemas.microsoft.com/office/drawing/2014/main" id="{7F5E9BAD-EDB8-4E48-98C8-EA67E56706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B6C29F24-B025-5E40-9ED7-5443D8A47D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6364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3586936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50% green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BBE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9B6B6E24-81E9-9143-BD34-D68C65388A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BC274019-C7B3-734C-BCEB-2E2C674A7CDD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889E551-FB93-4241-976B-DCE16AAA65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9CAA14C4-1DF4-DE4C-9AAB-6A0CB6729F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12" name="Pladsholder til tekst 7">
            <a:extLst>
              <a:ext uri="{FF2B5EF4-FFF2-40B4-BE49-F238E27FC236}">
                <a16:creationId xmlns:a16="http://schemas.microsoft.com/office/drawing/2014/main" id="{23643BFA-8E02-E449-A7BD-09F4E0C933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6362" y="1850051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1955159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50% dark green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8BA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47FADF61-133E-0349-BE18-0FF2B0420F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C88F8A27-BFE7-DA4E-9E76-1ED63EA83E7B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44B9CF16-C2F6-CD41-9E22-0060BD8ADC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AF7F1362-E7F6-9542-B2B1-6C30EEA4E6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  <a:p>
            <a:pPr lvl="0"/>
            <a:endParaRPr lang="en-US" noProof="0" dirty="0"/>
          </a:p>
        </p:txBody>
      </p:sp>
      <p:sp>
        <p:nvSpPr>
          <p:cNvPr id="14" name="Pladsholder til tekst 7">
            <a:extLst>
              <a:ext uri="{FF2B5EF4-FFF2-40B4-BE49-F238E27FC236}">
                <a16:creationId xmlns:a16="http://schemas.microsoft.com/office/drawing/2014/main" id="{D8848E84-0EB2-714C-9D18-C2EC985AF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6362" y="1850051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250286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bullets over two columns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2221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B6FBED12-7897-7749-8BC0-FE568CA6F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48424"/>
            <a:ext cx="10512425" cy="3485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z="2400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here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subheading</a:t>
            </a:r>
            <a:endParaRPr lang="da-DK" dirty="0"/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70869BA3-4F6F-1747-B3D2-762E9B9F92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8" y="2376040"/>
            <a:ext cx="10512425" cy="3141192"/>
          </a:xfrm>
          <a:prstGeom prst="rect">
            <a:avLst/>
          </a:prstGeom>
        </p:spPr>
        <p:txBody>
          <a:bodyPr lIns="0" tIns="0" rIns="0" bIns="0"/>
          <a:lstStyle>
            <a:lvl1pPr marL="252000" indent="-25200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lang="en-US" sz="20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1pPr>
            <a:lvl2pPr marL="554037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2pPr>
            <a:lvl3pPr marL="861750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B6A9443C-C3F8-F94D-8F91-00FBB70EBDEC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B9A77E4-65CF-E04C-AD40-C19E5007D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51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buil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C602592F-EE12-D640-BAA4-1FF6091543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76" y="-5667"/>
            <a:ext cx="11403816" cy="4944085"/>
          </a:xfrm>
          <a:prstGeom prst="rect">
            <a:avLst/>
          </a:prstGeom>
        </p:spPr>
      </p:pic>
      <p:sp>
        <p:nvSpPr>
          <p:cNvPr id="5" name="Pladsholder til tekst 6">
            <a:extLst>
              <a:ext uri="{FF2B5EF4-FFF2-40B4-BE49-F238E27FC236}">
                <a16:creationId xmlns:a16="http://schemas.microsoft.com/office/drawing/2014/main" id="{B60AAA78-BD2F-6149-803C-48C2B66E65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9600" y="5661248"/>
            <a:ext cx="10583862" cy="2156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subtext</a:t>
            </a:r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F9BD5CAD-F2DB-CC48-A546-B94F05211F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2708" y="5114133"/>
            <a:ext cx="10583862" cy="4030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12" name="Undertitel 2">
            <a:extLst>
              <a:ext uri="{FF2B5EF4-FFF2-40B4-BE49-F238E27FC236}">
                <a16:creationId xmlns:a16="http://schemas.microsoft.com/office/drawing/2014/main" id="{0038BABB-4039-DA4F-9153-811E6DCDA2C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3AE0FDF3-813B-F142-8096-EACF60ABD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3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bullets with subheadlines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2221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B6FBED12-7897-7749-8BC0-FE568CA6F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48424"/>
            <a:ext cx="4895851" cy="3485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z="2400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here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subheading</a:t>
            </a:r>
            <a:endParaRPr lang="da-DK" dirty="0"/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70869BA3-4F6F-1747-B3D2-762E9B9F92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9" y="2376040"/>
            <a:ext cx="4895850" cy="3141192"/>
          </a:xfrm>
          <a:prstGeom prst="rect">
            <a:avLst/>
          </a:prstGeom>
        </p:spPr>
        <p:txBody>
          <a:bodyPr lIns="0" tIns="0" rIns="0" bIns="0"/>
          <a:lstStyle>
            <a:lvl1pPr marL="252000" indent="-25200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lang="en-US" sz="20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1pPr>
            <a:lvl2pPr marL="554037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2pPr>
            <a:lvl3pPr marL="861750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6" name="Pladsholder til tekst 7">
            <a:extLst>
              <a:ext uri="{FF2B5EF4-FFF2-40B4-BE49-F238E27FC236}">
                <a16:creationId xmlns:a16="http://schemas.microsoft.com/office/drawing/2014/main" id="{F98842D4-CC33-B640-A303-D77E28CF10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6360" y="1848424"/>
            <a:ext cx="4895851" cy="3485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z="2400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here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subheading</a:t>
            </a:r>
            <a:endParaRPr lang="da-DK" dirty="0"/>
          </a:p>
        </p:txBody>
      </p: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7D39B181-6D84-2C44-9400-E85BDDB22BB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56362" y="2376040"/>
            <a:ext cx="4895850" cy="3141192"/>
          </a:xfrm>
          <a:prstGeom prst="rect">
            <a:avLst/>
          </a:prstGeom>
        </p:spPr>
        <p:txBody>
          <a:bodyPr lIns="0" tIns="0" rIns="0" bIns="0"/>
          <a:lstStyle>
            <a:lvl1pPr marL="252000" indent="-25200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lang="en-US" sz="20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1pPr>
            <a:lvl2pPr marL="554037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2pPr>
            <a:lvl3pPr marL="861750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F5041824-65B2-ED40-8CBC-0D2C352BA20C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9E36A574-019B-D940-B660-698DE162A7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2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dark green, bullets over two columns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2221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B6FBED12-7897-7749-8BC0-FE568CA6F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48424"/>
            <a:ext cx="10512425" cy="3485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z="2400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here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subheading</a:t>
            </a:r>
            <a:endParaRPr lang="da-DK" dirty="0"/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70869BA3-4F6F-1747-B3D2-762E9B9F92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8" y="2376040"/>
            <a:ext cx="10512425" cy="3141192"/>
          </a:xfrm>
          <a:prstGeom prst="rect">
            <a:avLst/>
          </a:prstGeom>
        </p:spPr>
        <p:txBody>
          <a:bodyPr lIns="0" tIns="0" rIns="0" bIns="0"/>
          <a:lstStyle>
            <a:lvl1pPr marL="252000" indent="-25200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lang="en-US" sz="20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1pPr>
            <a:lvl2pPr marL="554037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2pPr>
            <a:lvl3pPr marL="861750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15950FF2-13F4-FE41-BAE2-BC888C58EBAC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9697034B-353D-A846-B339-A86DC9211B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34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dark green, bullets with subheadlines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2221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B6FBED12-7897-7749-8BC0-FE568CA6F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48424"/>
            <a:ext cx="4895851" cy="3485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z="2400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here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subheading</a:t>
            </a:r>
            <a:endParaRPr lang="da-DK" dirty="0"/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70869BA3-4F6F-1747-B3D2-762E9B9F92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9" y="2376040"/>
            <a:ext cx="4895850" cy="3141192"/>
          </a:xfrm>
          <a:prstGeom prst="rect">
            <a:avLst/>
          </a:prstGeom>
        </p:spPr>
        <p:txBody>
          <a:bodyPr lIns="0" tIns="0" rIns="0" bIns="0"/>
          <a:lstStyle>
            <a:lvl1pPr marL="252000" indent="-25200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lang="en-US" sz="20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1pPr>
            <a:lvl2pPr marL="554037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2pPr>
            <a:lvl3pPr marL="861750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6" name="Pladsholder til tekst 7">
            <a:extLst>
              <a:ext uri="{FF2B5EF4-FFF2-40B4-BE49-F238E27FC236}">
                <a16:creationId xmlns:a16="http://schemas.microsoft.com/office/drawing/2014/main" id="{F98842D4-CC33-B640-A303-D77E28CF10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6360" y="1848424"/>
            <a:ext cx="4895851" cy="3485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z="2400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here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subheading</a:t>
            </a:r>
            <a:endParaRPr lang="da-DK" dirty="0"/>
          </a:p>
        </p:txBody>
      </p: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7D39B181-6D84-2C44-9400-E85BDDB22BB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56362" y="2376040"/>
            <a:ext cx="4895850" cy="3141192"/>
          </a:xfrm>
          <a:prstGeom prst="rect">
            <a:avLst/>
          </a:prstGeom>
        </p:spPr>
        <p:txBody>
          <a:bodyPr lIns="0" tIns="0" rIns="0" bIns="0"/>
          <a:lstStyle>
            <a:lvl1pPr marL="252000" indent="-25200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lang="en-US" sz="20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1pPr>
            <a:lvl2pPr marL="554037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2pPr>
            <a:lvl3pPr marL="861750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Noa LT Pro" panose="020B0603050000020004" pitchFamily="34" charset="0"/>
                <a:ea typeface="+mn-ea"/>
                <a:cs typeface="+mn-cs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4C8AC01B-F4D2-804B-AF99-EB218BEB1764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FE975AD5-ED7F-EC46-9B8B-D8AEC4EA0D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73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9B6B6E24-81E9-9143-BD34-D68C65388A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BC274019-C7B3-734C-BCEB-2E2C674A7CDD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889E551-FB93-4241-976B-DCE16AAA65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9CAA14C4-1DF4-DE4C-9AAB-6A0CB6729F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12" name="Pladsholder til tekst 7">
            <a:extLst>
              <a:ext uri="{FF2B5EF4-FFF2-40B4-BE49-F238E27FC236}">
                <a16:creationId xmlns:a16="http://schemas.microsoft.com/office/drawing/2014/main" id="{23643BFA-8E02-E449-A7BD-09F4E0C933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6362" y="1850051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2645091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text left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56363" y="1852715"/>
            <a:ext cx="4895850" cy="366390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Press </a:t>
            </a:r>
            <a:r>
              <a:rPr lang="da-DK" dirty="0" err="1"/>
              <a:t>button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51DB129B-BCAF-D745-BA2E-4B865D4F1460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DFB2950-4ACF-154C-B85F-428404396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2" name="Pladsholder til tekst 7">
            <a:extLst>
              <a:ext uri="{FF2B5EF4-FFF2-40B4-BE49-F238E27FC236}">
                <a16:creationId xmlns:a16="http://schemas.microsoft.com/office/drawing/2014/main" id="{F4D370EF-166B-9A42-A46C-19BA1A734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4172197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text left, image right 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56362" y="1852715"/>
            <a:ext cx="5735637" cy="366451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Press </a:t>
            </a:r>
            <a:r>
              <a:rPr lang="da-DK" dirty="0" err="1"/>
              <a:t>button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0D480A3A-FA0C-AB48-A796-C748E177F44A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059933E-F194-BE44-BB23-FD3B0E79CA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FAE256D0-5C26-DE4F-A093-E0F74B16C5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1010244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text right,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362" y="1075822"/>
            <a:ext cx="4895850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9787" y="1852715"/>
            <a:ext cx="4895850" cy="366451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Press </a:t>
            </a:r>
            <a:r>
              <a:rPr lang="da-DK" dirty="0" err="1"/>
              <a:t>button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C9EB8DF5-0C8B-1843-8021-A4D4F2F6F22A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E12773AF-FFB0-114A-B7A7-011929EC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6A0FA8A2-69F6-5E4F-8CBC-7799AED3C6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362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2037733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text right, image left 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363" y="1075822"/>
            <a:ext cx="4895849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52715"/>
            <a:ext cx="5735637" cy="366451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Press </a:t>
            </a:r>
            <a:r>
              <a:rPr lang="da-DK" dirty="0" err="1"/>
              <a:t>button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83A04771-81FC-0440-9C2A-D025B71BEE95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E9F373BE-8522-4343-BD61-68F90CADC9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72DDAC34-2435-104A-8417-63347832BC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362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2226597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text left, full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4895851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1"/>
            <a:ext cx="5687022" cy="587692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2304000" rIns="0" bIns="0"/>
          <a:lstStyle>
            <a:lvl1pPr marL="0" indent="0" algn="ctr">
              <a:buNone/>
              <a:defRPr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Press </a:t>
            </a:r>
            <a:r>
              <a:rPr lang="da-DK" dirty="0" err="1"/>
              <a:t>button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51DB129B-BCAF-D745-BA2E-4B865D4F1460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DFB2950-4ACF-154C-B85F-428404396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2" name="Pladsholder til tekst 7">
            <a:extLst>
              <a:ext uri="{FF2B5EF4-FFF2-40B4-BE49-F238E27FC236}">
                <a16:creationId xmlns:a16="http://schemas.microsoft.com/office/drawing/2014/main" id="{F4D370EF-166B-9A42-A46C-19BA1A734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1994144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dark green, text left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56363" y="1852715"/>
            <a:ext cx="4895850" cy="366390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Press </a:t>
            </a:r>
            <a:r>
              <a:rPr lang="da-DK" dirty="0" err="1"/>
              <a:t>button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DB9EA46E-E936-B04B-ABEF-1EB377003C79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97354B2A-CF56-834D-BCD1-5B371426E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EF7C3739-8D8C-1941-96CC-74ADC05166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2060411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woman IA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8A1A6E7B-9DC6-ED41-B08C-06C4BCDB6D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76" y="-5667"/>
            <a:ext cx="11403816" cy="4944085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C169F9D0-6EBB-A543-9DA5-44EEBD2008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9600" y="5661248"/>
            <a:ext cx="10583862" cy="2156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subtext</a:t>
            </a:r>
            <a:endParaRPr lang="da-DK" dirty="0"/>
          </a:p>
        </p:txBody>
      </p:sp>
      <p:sp>
        <p:nvSpPr>
          <p:cNvPr id="6" name="Pladsholder til tekst 6">
            <a:extLst>
              <a:ext uri="{FF2B5EF4-FFF2-40B4-BE49-F238E27FC236}">
                <a16:creationId xmlns:a16="http://schemas.microsoft.com/office/drawing/2014/main" id="{E4ADED29-8D48-E044-ABD5-06A88F6A0E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2708" y="5114133"/>
            <a:ext cx="10583862" cy="4030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AD1001AA-C39F-1B4B-A651-8325C023A2D3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F121E06F-D1E6-ED42-9356-7FDE8552AB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57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3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dark green, text left, image right 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56362" y="1852715"/>
            <a:ext cx="5735637" cy="366390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Press </a:t>
            </a:r>
            <a:r>
              <a:rPr lang="da-DK" dirty="0" err="1"/>
              <a:t>button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2DA1FA3E-105C-604D-82B8-B3004D489B03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F5070D86-4229-724E-A7D7-2111658D9D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1" name="Pladsholder til tekst 7">
            <a:extLst>
              <a:ext uri="{FF2B5EF4-FFF2-40B4-BE49-F238E27FC236}">
                <a16:creationId xmlns:a16="http://schemas.microsoft.com/office/drawing/2014/main" id="{7E1EE21C-3787-924C-9181-452CBA741D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6174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dark green, text right,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9787" y="1852715"/>
            <a:ext cx="4895850" cy="366451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Press </a:t>
            </a:r>
            <a:r>
              <a:rPr lang="da-DK" dirty="0" err="1"/>
              <a:t>button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39616287-DDB7-0145-8F34-E90B5A83E815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D65357D1-9E41-174E-ABAC-162DC4BCF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B52F1FB7-4EDA-EF47-9CAC-5C23F5B7EB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365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3543775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dark green, text right, image left 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52715"/>
            <a:ext cx="5735637" cy="366451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Press </a:t>
            </a:r>
            <a:r>
              <a:rPr lang="da-DK" dirty="0" err="1"/>
              <a:t>button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576F475F-812A-2B4A-B064-2784A49F7CB9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7172FA5-4D8E-5441-90A8-67A6E0142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6A611EFB-0D97-E845-9C19-43BD3DB43F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365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1144106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dark green, text left, full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4895851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1"/>
            <a:ext cx="5687022" cy="587692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2304000" rIns="0" bIns="0"/>
          <a:lstStyle>
            <a:lvl1pPr marL="0" indent="0" algn="ctr">
              <a:buNone/>
              <a:defRPr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Press </a:t>
            </a:r>
            <a:r>
              <a:rPr lang="da-DK" dirty="0" err="1"/>
              <a:t>button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51DB129B-BCAF-D745-BA2E-4B865D4F1460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DFB2950-4ACF-154C-B85F-428404396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2" name="Pladsholder til tekst 7">
            <a:extLst>
              <a:ext uri="{FF2B5EF4-FFF2-40B4-BE49-F238E27FC236}">
                <a16:creationId xmlns:a16="http://schemas.microsoft.com/office/drawing/2014/main" id="{F4D370EF-166B-9A42-A46C-19BA1A734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3106956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50% green, text left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BBE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56363" y="1852715"/>
            <a:ext cx="4895850" cy="366390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Press </a:t>
            </a:r>
            <a:r>
              <a:rPr lang="da-DK" dirty="0" err="1"/>
              <a:t>button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6" name="Undertitel 2">
            <a:extLst>
              <a:ext uri="{FF2B5EF4-FFF2-40B4-BE49-F238E27FC236}">
                <a16:creationId xmlns:a16="http://schemas.microsoft.com/office/drawing/2014/main" id="{093ECA1A-E2E0-964E-8D33-406C76B59886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CBC02B2-BB43-3344-AB41-BEE1AF0D03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9E2B7D69-0361-7B46-A52A-67E7402069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3658891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50% green, text left, image right 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BBE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56362" y="1852715"/>
            <a:ext cx="5735637" cy="366390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Press </a:t>
            </a:r>
            <a:r>
              <a:rPr lang="da-DK" dirty="0" err="1"/>
              <a:t>button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6" name="Undertitel 2">
            <a:extLst>
              <a:ext uri="{FF2B5EF4-FFF2-40B4-BE49-F238E27FC236}">
                <a16:creationId xmlns:a16="http://schemas.microsoft.com/office/drawing/2014/main" id="{B0FEFBFD-0423-B141-8A58-7D575EC2F0B2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FD00428-FE90-1345-A73F-0E1FDD0D25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FBF1A7B7-A2FA-2D4D-9320-A4FDB73E78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2589423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50% green, text right,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BBE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9787" y="1852715"/>
            <a:ext cx="4895850" cy="366451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Press </a:t>
            </a:r>
            <a:r>
              <a:rPr lang="da-DK" dirty="0" err="1"/>
              <a:t>button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6" name="Undertitel 2">
            <a:extLst>
              <a:ext uri="{FF2B5EF4-FFF2-40B4-BE49-F238E27FC236}">
                <a16:creationId xmlns:a16="http://schemas.microsoft.com/office/drawing/2014/main" id="{5FA71D09-C722-AD4C-9C3A-4769EF4F5D6A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8800ED0D-7276-5C43-A107-5DA48607E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0EF17CDD-6EDE-9F45-A283-909A8A6361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362" y="1852369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476902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50% green, text right, image left 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BBE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52715"/>
            <a:ext cx="5735637" cy="366390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Press </a:t>
            </a:r>
            <a:r>
              <a:rPr lang="da-DK" dirty="0" err="1"/>
              <a:t>button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6" name="Undertitel 2">
            <a:extLst>
              <a:ext uri="{FF2B5EF4-FFF2-40B4-BE49-F238E27FC236}">
                <a16:creationId xmlns:a16="http://schemas.microsoft.com/office/drawing/2014/main" id="{EF781456-F0F3-B945-AE4B-189EF7EF030C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6AA9B12-3508-8F4F-9073-AE0493C0B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41DD44A5-7D5C-B34E-8170-60915A9EEF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362" y="1852369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617737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A 50% green, text left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BBE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075822"/>
            <a:ext cx="4895850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6" name="Undertitel 2">
            <a:extLst>
              <a:ext uri="{FF2B5EF4-FFF2-40B4-BE49-F238E27FC236}">
                <a16:creationId xmlns:a16="http://schemas.microsoft.com/office/drawing/2014/main" id="{093ECA1A-E2E0-964E-8D33-406C76B59886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CBC02B2-BB43-3344-AB41-BEE1AF0D03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9E2B7D69-0361-7B46-A52A-67E7402069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11" name="Pladsholder til billede 3">
            <a:extLst>
              <a:ext uri="{FF2B5EF4-FFF2-40B4-BE49-F238E27FC236}">
                <a16:creationId xmlns:a16="http://schemas.microsoft.com/office/drawing/2014/main" id="{029F841B-B349-0247-A015-DF7DA37BC89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1"/>
            <a:ext cx="5687022" cy="587692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2304000" rIns="0" bIns="0"/>
          <a:lstStyle>
            <a:lvl1pPr marL="0" indent="0" algn="ctr">
              <a:buNone/>
              <a:defRPr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Press </a:t>
            </a:r>
            <a:r>
              <a:rPr lang="da-DK" dirty="0" err="1"/>
              <a:t>button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91907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, text left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075822"/>
            <a:ext cx="4895850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6" name="Undertitel 2">
            <a:extLst>
              <a:ext uri="{FF2B5EF4-FFF2-40B4-BE49-F238E27FC236}">
                <a16:creationId xmlns:a16="http://schemas.microsoft.com/office/drawing/2014/main" id="{093ECA1A-E2E0-964E-8D33-406C76B59886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CBC02B2-BB43-3344-AB41-BEE1AF0D03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9E2B7D69-0361-7B46-A52A-67E7402069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11" name="Pladsholder til billede 3">
            <a:extLst>
              <a:ext uri="{FF2B5EF4-FFF2-40B4-BE49-F238E27FC236}">
                <a16:creationId xmlns:a16="http://schemas.microsoft.com/office/drawing/2014/main" id="{029F841B-B349-0247-A015-DF7DA37BC89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1"/>
            <a:ext cx="5687022" cy="587692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2304000" rIns="0" bIns="0"/>
          <a:lstStyle>
            <a:lvl1pPr marL="0" indent="0" algn="ctr">
              <a:buNone/>
              <a:defRPr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Press </a:t>
            </a:r>
            <a:r>
              <a:rPr lang="da-DK" dirty="0" err="1"/>
              <a:t>button</a:t>
            </a:r>
            <a:r>
              <a:rPr lang="da-DK" dirty="0"/>
              <a:t> to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84815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ow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3384065C-F792-A847-8754-985B97C1AF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76" y="-5667"/>
            <a:ext cx="11403816" cy="4944085"/>
          </a:xfrm>
          <a:prstGeom prst="rect">
            <a:avLst/>
          </a:prstGeom>
        </p:spPr>
      </p:pic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7A164364-B27C-2C4A-B205-52081EE01E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9600" y="5661248"/>
            <a:ext cx="10583862" cy="2156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subtext</a:t>
            </a:r>
            <a:endParaRPr lang="da-DK" dirty="0"/>
          </a:p>
        </p:txBody>
      </p:sp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F3ECDE91-E508-BD4D-B5A3-1D8A1B98A4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2708" y="5114133"/>
            <a:ext cx="10583862" cy="4030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12" name="Undertitel 2">
            <a:extLst>
              <a:ext uri="{FF2B5EF4-FFF2-40B4-BE49-F238E27FC236}">
                <a16:creationId xmlns:a16="http://schemas.microsoft.com/office/drawing/2014/main" id="{A637CCE2-B6DC-9647-B6FB-6EE07FC0E589}"/>
              </a:ext>
            </a:extLst>
          </p:cNvPr>
          <p:cNvSpPr txBox="1">
            <a:spLocks/>
          </p:cNvSpPr>
          <p:nvPr userDrawn="1"/>
        </p:nvSpPr>
        <p:spPr>
          <a:xfrm>
            <a:off x="-3121024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accent6">
                  <a:lumMod val="10000"/>
                </a:schemeClr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F9B8DDDD-5C41-4746-97EE-B4CCD7D57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360"/>
          <a:stretch/>
        </p:blipFill>
        <p:spPr>
          <a:xfrm>
            <a:off x="-3550411" y="349200"/>
            <a:ext cx="286812" cy="154800"/>
          </a:xfrm>
          <a:prstGeom prst="rect">
            <a:avLst/>
          </a:prstGeom>
        </p:spPr>
      </p:pic>
      <p:sp>
        <p:nvSpPr>
          <p:cNvPr id="10" name="Undertitel 2">
            <a:extLst>
              <a:ext uri="{FF2B5EF4-FFF2-40B4-BE49-F238E27FC236}">
                <a16:creationId xmlns:a16="http://schemas.microsoft.com/office/drawing/2014/main" id="{3B171241-5310-D645-B92D-3CE4353E989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E28A0991-A9BD-EB4C-B1D8-8E309A26AE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4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3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bg, white circle with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8" y="0"/>
            <a:ext cx="11375031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BB13833F-A778-C34C-9006-35B61E564C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7963"/>
          <a:stretch/>
        </p:blipFill>
        <p:spPr>
          <a:xfrm>
            <a:off x="7776637" y="1623600"/>
            <a:ext cx="4006382" cy="2780792"/>
          </a:xfrm>
          <a:prstGeom prst="rect">
            <a:avLst/>
          </a:prstGeom>
        </p:spPr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03651AB5-7BE2-B849-8425-360E71DE2E0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9F7F6454-4980-074B-8F87-A65001BEB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383" t="3" r="2" b="-3"/>
          <a:stretch/>
        </p:blipFill>
        <p:spPr>
          <a:xfrm>
            <a:off x="408978" y="349200"/>
            <a:ext cx="285822" cy="154305"/>
          </a:xfrm>
          <a:prstGeom prst="rect">
            <a:avLst/>
          </a:prstGeom>
        </p:spPr>
      </p:pic>
      <p:sp>
        <p:nvSpPr>
          <p:cNvPr id="14" name="Pladsholder til tekst 7">
            <a:extLst>
              <a:ext uri="{FF2B5EF4-FFF2-40B4-BE49-F238E27FC236}">
                <a16:creationId xmlns:a16="http://schemas.microsoft.com/office/drawing/2014/main" id="{75A93BC2-1287-724A-804B-4C2A5A771A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11" name="Pladsholder til tekst 7">
            <a:extLst>
              <a:ext uri="{FF2B5EF4-FFF2-40B4-BE49-F238E27FC236}">
                <a16:creationId xmlns:a16="http://schemas.microsoft.com/office/drawing/2014/main" id="{838359E5-B94B-E547-9045-9E70B66126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4000" y="2204864"/>
            <a:ext cx="2016225" cy="18491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a-DK" b="1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endParaRPr lang="da-DK" dirty="0"/>
          </a:p>
          <a:p>
            <a:r>
              <a:rPr lang="da-DK" dirty="0" err="1"/>
              <a:t>here</a:t>
            </a:r>
            <a:r>
              <a:rPr lang="da-DK" dirty="0"/>
              <a:t> to </a:t>
            </a:r>
          </a:p>
          <a:p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97293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bg, dark green circle with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8" y="0"/>
            <a:ext cx="11375031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03651AB5-7BE2-B849-8425-360E71DE2E0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9F7F6454-4980-074B-8F87-A65001BEB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9200"/>
            <a:ext cx="285822" cy="154305"/>
          </a:xfrm>
          <a:prstGeom prst="rect">
            <a:avLst/>
          </a:prstGeom>
        </p:spPr>
      </p:pic>
      <p:sp>
        <p:nvSpPr>
          <p:cNvPr id="14" name="Pladsholder til tekst 7">
            <a:extLst>
              <a:ext uri="{FF2B5EF4-FFF2-40B4-BE49-F238E27FC236}">
                <a16:creationId xmlns:a16="http://schemas.microsoft.com/office/drawing/2014/main" id="{75A93BC2-1287-724A-804B-4C2A5A771A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11" name="Pladsholder til tekst 7">
            <a:extLst>
              <a:ext uri="{FF2B5EF4-FFF2-40B4-BE49-F238E27FC236}">
                <a16:creationId xmlns:a16="http://schemas.microsoft.com/office/drawing/2014/main" id="{23935DF2-D617-CF45-B276-DD46735BAE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4000" y="2204864"/>
            <a:ext cx="2016225" cy="18491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a-DK" b="1" smtClean="0">
                <a:solidFill>
                  <a:srgbClr val="3C5B56"/>
                </a:solidFill>
                <a:effectLst/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endParaRPr lang="da-DK" dirty="0"/>
          </a:p>
          <a:p>
            <a:r>
              <a:rPr lang="da-DK" dirty="0" err="1"/>
              <a:t>here</a:t>
            </a:r>
            <a:r>
              <a:rPr lang="da-DK" dirty="0"/>
              <a:t> to </a:t>
            </a:r>
          </a:p>
          <a:p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86798D38-FE82-1440-8625-A74F5F7B06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7788"/>
          <a:stretch/>
        </p:blipFill>
        <p:spPr>
          <a:xfrm>
            <a:off x="7766872" y="1625884"/>
            <a:ext cx="4016147" cy="278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21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IA bg, white circle with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43C9B9FA-5F6B-0641-8155-1F111C8BC86B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6A88B86-7031-1445-A7DF-375B4569B6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4" name="Pladsholder til tekst 7">
            <a:extLst>
              <a:ext uri="{FF2B5EF4-FFF2-40B4-BE49-F238E27FC236}">
                <a16:creationId xmlns:a16="http://schemas.microsoft.com/office/drawing/2014/main" id="{7547AF27-FEBF-0645-87F8-8C5C141A72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12" name="Pladsholder til tekst 7">
            <a:extLst>
              <a:ext uri="{FF2B5EF4-FFF2-40B4-BE49-F238E27FC236}">
                <a16:creationId xmlns:a16="http://schemas.microsoft.com/office/drawing/2014/main" id="{1F5BFA66-ACCB-574E-B36A-4581F1C7AC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4000" y="2204864"/>
            <a:ext cx="2016225" cy="18491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a-DK" b="1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endParaRPr lang="da-DK" dirty="0"/>
          </a:p>
          <a:p>
            <a:r>
              <a:rPr lang="da-DK" dirty="0" err="1"/>
              <a:t>here</a:t>
            </a:r>
            <a:r>
              <a:rPr lang="da-DK" dirty="0"/>
              <a:t> to </a:t>
            </a:r>
          </a:p>
          <a:p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427F648-38AE-7B49-9B49-C5250DC672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7934"/>
          <a:stretch/>
        </p:blipFill>
        <p:spPr>
          <a:xfrm>
            <a:off x="7764057" y="1628800"/>
            <a:ext cx="4008011" cy="278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52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IA bg, black circle with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6569" y="0"/>
            <a:ext cx="11375031" cy="5876925"/>
          </a:xfrm>
          <a:prstGeom prst="rect">
            <a:avLst/>
          </a:prstGeom>
          <a:solidFill>
            <a:srgbClr val="BBE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BE325D9E-7DD6-6F41-B6B9-17B04D32A1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7858"/>
          <a:stretch/>
        </p:blipFill>
        <p:spPr>
          <a:xfrm>
            <a:off x="7776000" y="1628800"/>
            <a:ext cx="4008013" cy="2777876"/>
          </a:xfrm>
          <a:prstGeom prst="rect">
            <a:avLst/>
          </a:prstGeom>
        </p:spPr>
      </p:pic>
      <p:sp>
        <p:nvSpPr>
          <p:cNvPr id="7" name="Pladsholder til tekst 7">
            <a:extLst>
              <a:ext uri="{FF2B5EF4-FFF2-40B4-BE49-F238E27FC236}">
                <a16:creationId xmlns:a16="http://schemas.microsoft.com/office/drawing/2014/main" id="{418E9A53-3458-3649-80DF-FB4F3056EA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4000" y="2204864"/>
            <a:ext cx="2016225" cy="18491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a-DK" b="1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endParaRPr lang="da-DK" dirty="0"/>
          </a:p>
          <a:p>
            <a:r>
              <a:rPr lang="da-DK" dirty="0" err="1"/>
              <a:t>here</a:t>
            </a:r>
            <a:r>
              <a:rPr lang="da-DK" dirty="0"/>
              <a:t> to </a:t>
            </a:r>
          </a:p>
          <a:p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</p:txBody>
      </p:sp>
      <p:sp>
        <p:nvSpPr>
          <p:cNvPr id="11" name="Undertitel 2">
            <a:extLst>
              <a:ext uri="{FF2B5EF4-FFF2-40B4-BE49-F238E27FC236}">
                <a16:creationId xmlns:a16="http://schemas.microsoft.com/office/drawing/2014/main" id="{B9ED879A-D716-D14E-965E-1E62A090C579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45CF7B1F-8F08-9D48-B2B7-392772FBF6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CCC5AE50-7CA5-3E45-B922-633E878C4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15" name="Pladsholder til tekst 2">
            <a:extLst>
              <a:ext uri="{FF2B5EF4-FFF2-40B4-BE49-F238E27FC236}">
                <a16:creationId xmlns:a16="http://schemas.microsoft.com/office/drawing/2014/main" id="{B4F41AA2-83E8-CB4C-9B1A-EE3D04E500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69565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bg, whit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8" y="0"/>
            <a:ext cx="11375031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76B36E48-7EA4-0546-A524-4B138CD23B1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80176" y="1844824"/>
            <a:ext cx="2514600" cy="25146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Circle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03651AB5-7BE2-B849-8425-360E71DE2E0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9F7F6454-4980-074B-8F87-A65001BEB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383" t="3" r="2" b="-3"/>
          <a:stretch/>
        </p:blipFill>
        <p:spPr>
          <a:xfrm>
            <a:off x="408978" y="349200"/>
            <a:ext cx="285822" cy="154305"/>
          </a:xfrm>
          <a:prstGeom prst="rect">
            <a:avLst/>
          </a:prstGeom>
        </p:spPr>
      </p:pic>
      <p:sp>
        <p:nvSpPr>
          <p:cNvPr id="14" name="Pladsholder til tekst 7">
            <a:extLst>
              <a:ext uri="{FF2B5EF4-FFF2-40B4-BE49-F238E27FC236}">
                <a16:creationId xmlns:a16="http://schemas.microsoft.com/office/drawing/2014/main" id="{75A93BC2-1287-724A-804B-4C2A5A771A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15" name="Pladsholder til tekst 7">
            <a:extLst>
              <a:ext uri="{FF2B5EF4-FFF2-40B4-BE49-F238E27FC236}">
                <a16:creationId xmlns:a16="http://schemas.microsoft.com/office/drawing/2014/main" id="{46F20FF1-A3C0-D24B-93AE-5FEE90450E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32655" y="2197663"/>
            <a:ext cx="2016225" cy="18491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a-DK" b="1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endParaRPr lang="da-DK" dirty="0"/>
          </a:p>
          <a:p>
            <a:r>
              <a:rPr lang="da-DK" dirty="0" err="1"/>
              <a:t>here</a:t>
            </a:r>
            <a:r>
              <a:rPr lang="da-DK" dirty="0"/>
              <a:t> to </a:t>
            </a:r>
          </a:p>
          <a:p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10976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bg, dark green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8" y="0"/>
            <a:ext cx="11375031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03651AB5-7BE2-B849-8425-360E71DE2E0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9F7F6454-4980-074B-8F87-A65001BEB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9200"/>
            <a:ext cx="285822" cy="154305"/>
          </a:xfrm>
          <a:prstGeom prst="rect">
            <a:avLst/>
          </a:prstGeom>
        </p:spPr>
      </p:pic>
      <p:sp>
        <p:nvSpPr>
          <p:cNvPr id="14" name="Pladsholder til tekst 7">
            <a:extLst>
              <a:ext uri="{FF2B5EF4-FFF2-40B4-BE49-F238E27FC236}">
                <a16:creationId xmlns:a16="http://schemas.microsoft.com/office/drawing/2014/main" id="{75A93BC2-1287-724A-804B-4C2A5A771A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9" name="Pladsholder til billede 4">
            <a:extLst>
              <a:ext uri="{FF2B5EF4-FFF2-40B4-BE49-F238E27FC236}">
                <a16:creationId xmlns:a16="http://schemas.microsoft.com/office/drawing/2014/main" id="{3BD8A0EE-D1D2-A647-A619-87DE11CF06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80176" y="1844824"/>
            <a:ext cx="2514600" cy="2514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rgbClr val="3C5B56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Circle</a:t>
            </a:r>
            <a:endParaRPr lang="da-DK" dirty="0"/>
          </a:p>
        </p:txBody>
      </p:sp>
      <p:sp>
        <p:nvSpPr>
          <p:cNvPr id="11" name="Pladsholder til tekst 7">
            <a:extLst>
              <a:ext uri="{FF2B5EF4-FFF2-40B4-BE49-F238E27FC236}">
                <a16:creationId xmlns:a16="http://schemas.microsoft.com/office/drawing/2014/main" id="{DAB3D524-FEA0-EC4D-B997-916E57439A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32655" y="2197663"/>
            <a:ext cx="2016225" cy="18491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a-DK" b="1" smtClean="0">
                <a:solidFill>
                  <a:srgbClr val="3C5B56"/>
                </a:solidFill>
                <a:effectLst/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endParaRPr lang="da-DK" dirty="0"/>
          </a:p>
          <a:p>
            <a:r>
              <a:rPr lang="da-DK" dirty="0" err="1"/>
              <a:t>here</a:t>
            </a:r>
            <a:r>
              <a:rPr lang="da-DK" dirty="0"/>
              <a:t> to </a:t>
            </a:r>
          </a:p>
          <a:p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5330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IA bg, whit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43C9B9FA-5F6B-0641-8155-1F111C8BC86B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6A88B86-7031-1445-A7DF-375B4569B6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4" name="Pladsholder til tekst 7">
            <a:extLst>
              <a:ext uri="{FF2B5EF4-FFF2-40B4-BE49-F238E27FC236}">
                <a16:creationId xmlns:a16="http://schemas.microsoft.com/office/drawing/2014/main" id="{7547AF27-FEBF-0645-87F8-8C5C141A72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11" name="Pladsholder til billede 4">
            <a:extLst>
              <a:ext uri="{FF2B5EF4-FFF2-40B4-BE49-F238E27FC236}">
                <a16:creationId xmlns:a16="http://schemas.microsoft.com/office/drawing/2014/main" id="{90E1E3FE-379A-2346-983F-37D66800FC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80176" y="1844824"/>
            <a:ext cx="2514600" cy="2514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Circle</a:t>
            </a:r>
            <a:endParaRPr lang="da-DK" dirty="0"/>
          </a:p>
        </p:txBody>
      </p:sp>
      <p:sp>
        <p:nvSpPr>
          <p:cNvPr id="12" name="Pladsholder til tekst 7">
            <a:extLst>
              <a:ext uri="{FF2B5EF4-FFF2-40B4-BE49-F238E27FC236}">
                <a16:creationId xmlns:a16="http://schemas.microsoft.com/office/drawing/2014/main" id="{412D2A33-E4CC-5645-8D32-58B5976047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32655" y="2197663"/>
            <a:ext cx="2016225" cy="18491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a-DK" b="1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endParaRPr lang="da-DK" dirty="0"/>
          </a:p>
          <a:p>
            <a:r>
              <a:rPr lang="da-DK" dirty="0" err="1"/>
              <a:t>here</a:t>
            </a:r>
            <a:r>
              <a:rPr lang="da-DK" dirty="0"/>
              <a:t> to </a:t>
            </a:r>
          </a:p>
          <a:p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12445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IA bg, black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8" y="0"/>
            <a:ext cx="11375031" cy="5876925"/>
          </a:xfrm>
          <a:prstGeom prst="rect">
            <a:avLst/>
          </a:prstGeom>
          <a:solidFill>
            <a:srgbClr val="BBE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1" name="Undertitel 2">
            <a:extLst>
              <a:ext uri="{FF2B5EF4-FFF2-40B4-BE49-F238E27FC236}">
                <a16:creationId xmlns:a16="http://schemas.microsoft.com/office/drawing/2014/main" id="{B9ED879A-D716-D14E-965E-1E62A090C579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45CF7B1F-8F08-9D48-B2B7-392772FBF6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CCC5AE50-7CA5-3E45-B922-633E878C4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15" name="Pladsholder til tekst 2">
            <a:extLst>
              <a:ext uri="{FF2B5EF4-FFF2-40B4-BE49-F238E27FC236}">
                <a16:creationId xmlns:a16="http://schemas.microsoft.com/office/drawing/2014/main" id="{B4F41AA2-83E8-CB4C-9B1A-EE3D04E500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9" name="Pladsholder til billede 4">
            <a:extLst>
              <a:ext uri="{FF2B5EF4-FFF2-40B4-BE49-F238E27FC236}">
                <a16:creationId xmlns:a16="http://schemas.microsoft.com/office/drawing/2014/main" id="{562C24D2-8951-E84A-BB6D-6B1A049CA2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80176" y="1844824"/>
            <a:ext cx="2514600" cy="2514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Circle</a:t>
            </a:r>
            <a:endParaRPr lang="da-DK" dirty="0"/>
          </a:p>
        </p:txBody>
      </p:sp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9277679E-DE0D-8A4E-B521-914EAFB592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32655" y="2197663"/>
            <a:ext cx="2016225" cy="18491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a-DK" b="1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endParaRPr lang="da-DK" dirty="0"/>
          </a:p>
          <a:p>
            <a:r>
              <a:rPr lang="da-DK" dirty="0" err="1"/>
              <a:t>here</a:t>
            </a:r>
            <a:r>
              <a:rPr lang="da-DK" dirty="0"/>
              <a:t> to </a:t>
            </a:r>
          </a:p>
          <a:p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95032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g, black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Undertitel 2">
            <a:extLst>
              <a:ext uri="{FF2B5EF4-FFF2-40B4-BE49-F238E27FC236}">
                <a16:creationId xmlns:a16="http://schemas.microsoft.com/office/drawing/2014/main" id="{B9ED879A-D716-D14E-965E-1E62A090C579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45CF7B1F-8F08-9D48-B2B7-392772FBF6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CCC5AE50-7CA5-3E45-B922-633E878C4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15" name="Pladsholder til tekst 2">
            <a:extLst>
              <a:ext uri="{FF2B5EF4-FFF2-40B4-BE49-F238E27FC236}">
                <a16:creationId xmlns:a16="http://schemas.microsoft.com/office/drawing/2014/main" id="{B4F41AA2-83E8-CB4C-9B1A-EE3D04E500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9" name="Pladsholder til billede 4">
            <a:extLst>
              <a:ext uri="{FF2B5EF4-FFF2-40B4-BE49-F238E27FC236}">
                <a16:creationId xmlns:a16="http://schemas.microsoft.com/office/drawing/2014/main" id="{562C24D2-8951-E84A-BB6D-6B1A049CA2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80176" y="1844824"/>
            <a:ext cx="2514600" cy="2514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Circle</a:t>
            </a:r>
            <a:endParaRPr lang="da-DK" dirty="0"/>
          </a:p>
        </p:txBody>
      </p:sp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9277679E-DE0D-8A4E-B521-914EAFB592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32655" y="2197663"/>
            <a:ext cx="2016225" cy="18491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a-DK" b="1" smtClean="0">
                <a:solidFill>
                  <a:schemeClr val="tx1"/>
                </a:solidFill>
                <a:effectLst/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endParaRPr lang="da-DK" dirty="0"/>
          </a:p>
          <a:p>
            <a:r>
              <a:rPr lang="da-DK" dirty="0" err="1"/>
              <a:t>here</a:t>
            </a:r>
            <a:r>
              <a:rPr lang="da-DK" dirty="0"/>
              <a:t> to </a:t>
            </a:r>
          </a:p>
          <a:p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7392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dule IA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8" y="0"/>
            <a:ext cx="11375031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03651AB5-7BE2-B849-8425-360E71DE2E0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9F7F6454-4980-074B-8F87-A65001BEB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9200"/>
            <a:ext cx="285822" cy="154305"/>
          </a:xfrm>
          <a:prstGeom prst="rect">
            <a:avLst/>
          </a:prstGeom>
        </p:spPr>
      </p:pic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297FD160-969B-574B-88FB-CD5402BDCD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20162" y="1988840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Noa LT Pro" panose="020B0603050000020004" pitchFamily="34" charset="0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Next theme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E32E64-8EE1-ED40-B123-A58AE18FE6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416" y="1988840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3C5B56"/>
                </a:solidFill>
                <a:latin typeface="Noa LT Pro" panose="020B0603050000020004" pitchFamily="34" charset="0"/>
              </a:defRPr>
            </a:lvl1pPr>
          </a:lstStyle>
          <a:p>
            <a:pPr lvl="0"/>
            <a:r>
              <a:rPr lang="en-US" dirty="0"/>
              <a:t>9:00</a:t>
            </a:r>
          </a:p>
        </p:txBody>
      </p:sp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id="{F50454FB-3465-C74F-B8A4-1008FA74DBA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020162" y="2636770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Noa LT Pro" panose="020B0603050000020004" pitchFamily="34" charset="0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Next theme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98A3158-DC58-F14C-8B54-902BD9E8F9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416" y="2636770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3C5B56"/>
                </a:solidFill>
                <a:latin typeface="Noa LT Pro" panose="020B0603050000020004" pitchFamily="34" charset="0"/>
              </a:defRPr>
            </a:lvl1pPr>
          </a:lstStyle>
          <a:p>
            <a:pPr lvl="0"/>
            <a:r>
              <a:rPr lang="en-US" dirty="0"/>
              <a:t>10:00</a:t>
            </a:r>
          </a:p>
        </p:txBody>
      </p:sp>
      <p:sp>
        <p:nvSpPr>
          <p:cNvPr id="17" name="Pladsholder til indhold 2">
            <a:extLst>
              <a:ext uri="{FF2B5EF4-FFF2-40B4-BE49-F238E27FC236}">
                <a16:creationId xmlns:a16="http://schemas.microsoft.com/office/drawing/2014/main" id="{85A4CEF1-CD63-BF4D-B8ED-A96C35E40928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020162" y="3260962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Noa LT Pro" panose="020B0603050000020004" pitchFamily="34" charset="0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Next theme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2DBB5F3-502E-044F-8273-DBAA948529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416" y="3260962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3C5B56"/>
                </a:solidFill>
                <a:latin typeface="Noa LT Pro" panose="020B0603050000020004" pitchFamily="34" charset="0"/>
              </a:defRPr>
            </a:lvl1pPr>
          </a:lstStyle>
          <a:p>
            <a:pPr lvl="0"/>
            <a:r>
              <a:rPr lang="en-US" dirty="0"/>
              <a:t>11:30</a:t>
            </a:r>
          </a:p>
        </p:txBody>
      </p:sp>
      <p:sp>
        <p:nvSpPr>
          <p:cNvPr id="19" name="Pladsholder til indhold 2">
            <a:extLst>
              <a:ext uri="{FF2B5EF4-FFF2-40B4-BE49-F238E27FC236}">
                <a16:creationId xmlns:a16="http://schemas.microsoft.com/office/drawing/2014/main" id="{B26A4A72-E680-DA4A-B33E-0C0646013B4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2020162" y="3908382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Noa LT Pro" panose="020B0603050000020004" pitchFamily="34" charset="0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Next theme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558A2CF-2D07-7344-9A47-AE0E33517C4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9416" y="3908382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3C5B56"/>
                </a:solidFill>
                <a:latin typeface="Noa LT Pro" panose="020B0603050000020004" pitchFamily="34" charset="0"/>
              </a:defRPr>
            </a:lvl1pPr>
          </a:lstStyle>
          <a:p>
            <a:pPr lvl="0"/>
            <a:r>
              <a:rPr lang="en-US" dirty="0"/>
              <a:t>12:30</a:t>
            </a:r>
          </a:p>
        </p:txBody>
      </p:sp>
      <p:sp>
        <p:nvSpPr>
          <p:cNvPr id="22" name="Pladsholder til indhold 2">
            <a:extLst>
              <a:ext uri="{FF2B5EF4-FFF2-40B4-BE49-F238E27FC236}">
                <a16:creationId xmlns:a16="http://schemas.microsoft.com/office/drawing/2014/main" id="{F3308A01-5496-614A-871F-C2CAD565D484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2020162" y="4557106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Noa LT Pro" panose="020B0603050000020004" pitchFamily="34" charset="0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Next theme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8F3BBCF-1877-554B-BE26-E409E8310E8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9416" y="4557106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3C5B56"/>
                </a:solidFill>
                <a:latin typeface="Noa LT Pro" panose="020B0603050000020004" pitchFamily="34" charset="0"/>
              </a:defRPr>
            </a:lvl1pPr>
          </a:lstStyle>
          <a:p>
            <a:pPr lvl="0"/>
            <a:r>
              <a:rPr lang="en-US" dirty="0"/>
              <a:t>14:30</a:t>
            </a:r>
          </a:p>
        </p:txBody>
      </p:sp>
      <p:sp>
        <p:nvSpPr>
          <p:cNvPr id="24" name="Pladsholder til indhold 2">
            <a:extLst>
              <a:ext uri="{FF2B5EF4-FFF2-40B4-BE49-F238E27FC236}">
                <a16:creationId xmlns:a16="http://schemas.microsoft.com/office/drawing/2014/main" id="{C6420F27-FC27-3A4E-8C59-6A2F2BABE93A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2020162" y="5182092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Noa LT Pro" panose="020B0603050000020004" pitchFamily="34" charset="0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Next theme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698299B-8001-064C-97B4-865C8B203C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9416" y="5182092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3C5B56"/>
                </a:solidFill>
                <a:latin typeface="Noa LT Pro" panose="020B0603050000020004" pitchFamily="34" charset="0"/>
              </a:defRPr>
            </a:lvl1pPr>
          </a:lstStyle>
          <a:p>
            <a:pPr lvl="0"/>
            <a:r>
              <a:rPr lang="en-US" dirty="0"/>
              <a:t>11:30</a:t>
            </a:r>
          </a:p>
        </p:txBody>
      </p:sp>
    </p:spTree>
    <p:extLst>
      <p:ext uri="{BB962C8B-B14F-4D97-AF65-F5344CB8AC3E}">
        <p14:creationId xmlns:p14="http://schemas.microsoft.com/office/powerpoint/2010/main" val="1715036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 with ow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lede 14">
            <a:extLst>
              <a:ext uri="{FF2B5EF4-FFF2-40B4-BE49-F238E27FC236}">
                <a16:creationId xmlns:a16="http://schemas.microsoft.com/office/drawing/2014/main" id="{F054F3BB-3562-344B-A90F-3765DCAAD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76" y="-5667"/>
            <a:ext cx="11403816" cy="4944085"/>
          </a:xfrm>
          <a:prstGeom prst="rect">
            <a:avLst/>
          </a:prstGeom>
        </p:spPr>
      </p:pic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7A164364-B27C-2C4A-B205-52081EE01E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9600" y="5661248"/>
            <a:ext cx="10583862" cy="2156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subtext</a:t>
            </a:r>
            <a:endParaRPr lang="da-DK" dirty="0"/>
          </a:p>
        </p:txBody>
      </p:sp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F3ECDE91-E508-BD4D-B5A3-1D8A1B98A4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2708" y="5114133"/>
            <a:ext cx="10583862" cy="4030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12" name="Undertitel 2">
            <a:extLst>
              <a:ext uri="{FF2B5EF4-FFF2-40B4-BE49-F238E27FC236}">
                <a16:creationId xmlns:a16="http://schemas.microsoft.com/office/drawing/2014/main" id="{A637CCE2-B6DC-9647-B6FB-6EE07FC0E589}"/>
              </a:ext>
            </a:extLst>
          </p:cNvPr>
          <p:cNvSpPr txBox="1">
            <a:spLocks/>
          </p:cNvSpPr>
          <p:nvPr userDrawn="1"/>
        </p:nvSpPr>
        <p:spPr>
          <a:xfrm>
            <a:off x="-3121024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accent6">
                  <a:lumMod val="10000"/>
                </a:schemeClr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F9B8DDDD-5C41-4746-97EE-B4CCD7D57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360"/>
          <a:stretch/>
        </p:blipFill>
        <p:spPr>
          <a:xfrm>
            <a:off x="-3550411" y="349200"/>
            <a:ext cx="286812" cy="154800"/>
          </a:xfrm>
          <a:prstGeom prst="rect">
            <a:avLst/>
          </a:prstGeom>
        </p:spPr>
      </p:pic>
      <p:sp>
        <p:nvSpPr>
          <p:cNvPr id="10" name="Undertitel 2">
            <a:extLst>
              <a:ext uri="{FF2B5EF4-FFF2-40B4-BE49-F238E27FC236}">
                <a16:creationId xmlns:a16="http://schemas.microsoft.com/office/drawing/2014/main" id="{9B61CB4E-600F-2247-BCE7-BDC211386C5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45CB792C-25ED-3448-BAB6-933B0947B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9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3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dule IA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43C9B9FA-5F6B-0641-8155-1F111C8BC86B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6A88B86-7031-1445-A7DF-375B4569B6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52D176CC-B8A0-1242-A1E9-D67BAD3376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20162" y="1988840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Noa LT Pro" panose="020B0603050000020004" pitchFamily="34" charset="0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Next theme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835C89F-DC0C-CE47-8EEA-D64B2B1830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416" y="1988840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77C8A7"/>
                </a:solidFill>
                <a:latin typeface="Noa LT Pro" panose="020B0603050000020004" pitchFamily="34" charset="0"/>
              </a:defRPr>
            </a:lvl1pPr>
          </a:lstStyle>
          <a:p>
            <a:pPr lvl="0"/>
            <a:r>
              <a:rPr lang="en-US" dirty="0"/>
              <a:t>9:00</a:t>
            </a:r>
          </a:p>
        </p:txBody>
      </p:sp>
      <p:sp>
        <p:nvSpPr>
          <p:cNvPr id="13" name="Pladsholder til indhold 2">
            <a:extLst>
              <a:ext uri="{FF2B5EF4-FFF2-40B4-BE49-F238E27FC236}">
                <a16:creationId xmlns:a16="http://schemas.microsoft.com/office/drawing/2014/main" id="{28724560-A66F-7847-B834-AC814D9318C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020162" y="2636770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Noa LT Pro" panose="020B0603050000020004" pitchFamily="34" charset="0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Next theme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C3C4AC6-DE50-5942-A0EF-44B3535B17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416" y="2636770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77C8A7"/>
                </a:solidFill>
                <a:latin typeface="Noa LT Pro" panose="020B0603050000020004" pitchFamily="34" charset="0"/>
              </a:defRPr>
            </a:lvl1pPr>
          </a:lstStyle>
          <a:p>
            <a:pPr lvl="0"/>
            <a:r>
              <a:rPr lang="en-US" dirty="0"/>
              <a:t>10:00</a:t>
            </a:r>
          </a:p>
        </p:txBody>
      </p:sp>
      <p:sp>
        <p:nvSpPr>
          <p:cNvPr id="16" name="Pladsholder til indhold 2">
            <a:extLst>
              <a:ext uri="{FF2B5EF4-FFF2-40B4-BE49-F238E27FC236}">
                <a16:creationId xmlns:a16="http://schemas.microsoft.com/office/drawing/2014/main" id="{9AA2E417-ED87-9649-B447-2CA23164C532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020162" y="3260962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Noa LT Pro" panose="020B0603050000020004" pitchFamily="34" charset="0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Next theme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CA3C781-7E7E-8245-AEA4-6D41F6E2AD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416" y="3260962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77C8A7"/>
                </a:solidFill>
                <a:latin typeface="Noa LT Pro" panose="020B0603050000020004" pitchFamily="34" charset="0"/>
              </a:defRPr>
            </a:lvl1pPr>
          </a:lstStyle>
          <a:p>
            <a:pPr lvl="0"/>
            <a:r>
              <a:rPr lang="en-US" dirty="0"/>
              <a:t>11:30</a:t>
            </a:r>
          </a:p>
        </p:txBody>
      </p:sp>
      <p:sp>
        <p:nvSpPr>
          <p:cNvPr id="18" name="Pladsholder til indhold 2">
            <a:extLst>
              <a:ext uri="{FF2B5EF4-FFF2-40B4-BE49-F238E27FC236}">
                <a16:creationId xmlns:a16="http://schemas.microsoft.com/office/drawing/2014/main" id="{EF7E181B-70E8-7047-A136-2D089E710831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2020162" y="3908382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Noa LT Pro" panose="020B0603050000020004" pitchFamily="34" charset="0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Next theme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BD159D2-815B-EF43-9A1A-DDD1EC6063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9416" y="3908382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77C8A7"/>
                </a:solidFill>
                <a:latin typeface="Noa LT Pro" panose="020B0603050000020004" pitchFamily="34" charset="0"/>
              </a:defRPr>
            </a:lvl1pPr>
          </a:lstStyle>
          <a:p>
            <a:pPr lvl="0"/>
            <a:r>
              <a:rPr lang="en-US" dirty="0"/>
              <a:t>12:30</a:t>
            </a:r>
          </a:p>
        </p:txBody>
      </p:sp>
      <p:sp>
        <p:nvSpPr>
          <p:cNvPr id="20" name="Pladsholder til indhold 2">
            <a:extLst>
              <a:ext uri="{FF2B5EF4-FFF2-40B4-BE49-F238E27FC236}">
                <a16:creationId xmlns:a16="http://schemas.microsoft.com/office/drawing/2014/main" id="{4B884C10-F2CE-554D-8AC5-1B63A2EE636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2020162" y="4557106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Noa LT Pro" panose="020B0603050000020004" pitchFamily="34" charset="0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Next theme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D802583-6F03-1142-8103-CE65A45E81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9416" y="4557106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77C8A7"/>
                </a:solidFill>
                <a:latin typeface="Noa LT Pro" panose="020B0603050000020004" pitchFamily="34" charset="0"/>
              </a:defRPr>
            </a:lvl1pPr>
          </a:lstStyle>
          <a:p>
            <a:pPr lvl="0"/>
            <a:r>
              <a:rPr lang="en-US" dirty="0"/>
              <a:t>14:30</a:t>
            </a:r>
          </a:p>
        </p:txBody>
      </p:sp>
      <p:sp>
        <p:nvSpPr>
          <p:cNvPr id="23" name="Pladsholder til indhold 2">
            <a:extLst>
              <a:ext uri="{FF2B5EF4-FFF2-40B4-BE49-F238E27FC236}">
                <a16:creationId xmlns:a16="http://schemas.microsoft.com/office/drawing/2014/main" id="{E4BB28AE-E96C-5143-9080-84808DD1F199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2020162" y="5182092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Noa LT Pro" panose="020B0603050000020004" pitchFamily="34" charset="0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 dirty="0"/>
              <a:t>Next theme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B90D555-B73A-F445-AB2A-1CDC7E6A30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9416" y="5182092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77C8A7"/>
                </a:solidFill>
                <a:latin typeface="Noa LT Pro" panose="020B0603050000020004" pitchFamily="34" charset="0"/>
              </a:defRPr>
            </a:lvl1pPr>
          </a:lstStyle>
          <a:p>
            <a:pPr lvl="0"/>
            <a:r>
              <a:rPr lang="en-US" dirty="0"/>
              <a:t>11:30</a:t>
            </a:r>
          </a:p>
        </p:txBody>
      </p:sp>
    </p:spTree>
    <p:extLst>
      <p:ext uri="{BB962C8B-B14F-4D97-AF65-F5344CB8AC3E}">
        <p14:creationId xmlns:p14="http://schemas.microsoft.com/office/powerpoint/2010/main" val="2600866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text 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B6FBED12-7897-7749-8BC0-FE568CA6F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23690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7" name="Undertitel 2">
            <a:extLst>
              <a:ext uri="{FF2B5EF4-FFF2-40B4-BE49-F238E27FC236}">
                <a16:creationId xmlns:a16="http://schemas.microsoft.com/office/drawing/2014/main" id="{6C75577D-7F2C-584C-A08D-3413C67C59A0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36AA7E2-47AB-A640-84D3-B24550AAE5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A21FD8BD-2329-BE47-8575-08AD89B88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0495" r="52662"/>
          <a:stretch/>
        </p:blipFill>
        <p:spPr>
          <a:xfrm>
            <a:off x="407986" y="4725319"/>
            <a:ext cx="11376027" cy="8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37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C59050BC-46C7-9646-8A64-D9110D762D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1" name="Undertitel 2">
            <a:extLst>
              <a:ext uri="{FF2B5EF4-FFF2-40B4-BE49-F238E27FC236}">
                <a16:creationId xmlns:a16="http://schemas.microsoft.com/office/drawing/2014/main" id="{43EBF497-BA60-9B46-83EE-D37C7717876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1D8A146C-4925-8748-A692-8A33B44E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5F27F8D4-477A-334C-8187-2B021E130F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23690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21477CE0-D34A-4441-B88D-3E3A271E95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6089" y="1852025"/>
            <a:ext cx="4895850" cy="23690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pic>
        <p:nvPicPr>
          <p:cNvPr id="18" name="Billede 17">
            <a:extLst>
              <a:ext uri="{FF2B5EF4-FFF2-40B4-BE49-F238E27FC236}">
                <a16:creationId xmlns:a16="http://schemas.microsoft.com/office/drawing/2014/main" id="{B8D02ECD-00D9-2747-9564-567B1A2051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0495" r="52662"/>
          <a:stretch/>
        </p:blipFill>
        <p:spPr>
          <a:xfrm>
            <a:off x="407986" y="4725319"/>
            <a:ext cx="11376027" cy="8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8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dark green – text 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7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954B94CA-2422-7F4B-ADDD-C2530E9D5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2C8405D3-5556-A64A-9E89-D369045573D0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92721FC9-1DC5-BC47-ACB1-2B6592EDF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93364530-B9B2-EE40-916F-CDB6F146CB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23690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84024FA6-D024-5A4C-89CA-3B98B21C66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0497" r="52661"/>
          <a:stretch/>
        </p:blipFill>
        <p:spPr>
          <a:xfrm>
            <a:off x="407986" y="4735746"/>
            <a:ext cx="11376025" cy="8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44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A dark green – text 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7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954B94CA-2422-7F4B-ADDD-C2530E9D5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2C8405D3-5556-A64A-9E89-D369045573D0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92721FC9-1DC5-BC47-ACB1-2B6592EDF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93364530-B9B2-EE40-916F-CDB6F146CB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23690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3722C62C-C39A-F64C-BE8F-3C8937162C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089" y="1852025"/>
            <a:ext cx="4895850" cy="23690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  <a:latin typeface="Noa LT Pro" panose="020B0603050000020004" pitchFamily="34" charset="0"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ECB4E5FC-83E8-5942-9F5C-888C5A3CEF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0497" r="52661"/>
          <a:stretch/>
        </p:blipFill>
        <p:spPr>
          <a:xfrm>
            <a:off x="407986" y="4735746"/>
            <a:ext cx="11376025" cy="8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11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dule IA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8" y="0"/>
            <a:ext cx="11375031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03651AB5-7BE2-B849-8425-360E71DE2E0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9F7F6454-4980-074B-8F87-A65001BEB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9200"/>
            <a:ext cx="285822" cy="154305"/>
          </a:xfrm>
          <a:prstGeom prst="rect">
            <a:avLst/>
          </a:prstGeom>
        </p:spPr>
      </p:pic>
      <p:sp>
        <p:nvSpPr>
          <p:cNvPr id="26" name="Tekstfelt 25">
            <a:extLst>
              <a:ext uri="{FF2B5EF4-FFF2-40B4-BE49-F238E27FC236}">
                <a16:creationId xmlns:a16="http://schemas.microsoft.com/office/drawing/2014/main" id="{2C4B662E-568F-C145-9992-E411095D2660}"/>
              </a:ext>
            </a:extLst>
          </p:cNvPr>
          <p:cNvSpPr txBox="1"/>
          <p:nvPr userDrawn="1"/>
        </p:nvSpPr>
        <p:spPr>
          <a:xfrm>
            <a:off x="839787" y="1021845"/>
            <a:ext cx="105124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3200" dirty="0" err="1">
                <a:solidFill>
                  <a:schemeClr val="bg1"/>
                </a:solidFill>
                <a:latin typeface="Noa LT Pro" panose="020B0603050000020004" pitchFamily="34" charset="0"/>
              </a:rPr>
              <a:t>Graphic</a:t>
            </a:r>
            <a:r>
              <a:rPr lang="da-DK" sz="3200" dirty="0">
                <a:solidFill>
                  <a:schemeClr val="bg1"/>
                </a:solidFill>
                <a:latin typeface="Noa LT Pro" panose="020B0603050000020004" pitchFamily="34" charset="0"/>
              </a:rPr>
              <a:t> elements to </a:t>
            </a:r>
            <a:r>
              <a:rPr lang="da-DK" sz="3200" dirty="0" err="1">
                <a:solidFill>
                  <a:schemeClr val="bg1"/>
                </a:solidFill>
                <a:latin typeface="Noa LT Pro" panose="020B0603050000020004" pitchFamily="34" charset="0"/>
              </a:rPr>
              <a:t>use</a:t>
            </a:r>
            <a:r>
              <a:rPr lang="da-DK" sz="3200" dirty="0">
                <a:solidFill>
                  <a:schemeClr val="bg1"/>
                </a:solidFill>
                <a:latin typeface="Noa LT Pro" panose="020B0603050000020004" pitchFamily="34" charset="0"/>
              </a:rPr>
              <a:t> in </a:t>
            </a:r>
            <a:r>
              <a:rPr lang="da-DK" sz="3200" dirty="0" err="1">
                <a:solidFill>
                  <a:schemeClr val="bg1"/>
                </a:solidFill>
                <a:latin typeface="Noa LT Pro" panose="020B0603050000020004" pitchFamily="34" charset="0"/>
              </a:rPr>
              <a:t>you</a:t>
            </a:r>
            <a:r>
              <a:rPr lang="da-DK" sz="3200" dirty="0">
                <a:solidFill>
                  <a:schemeClr val="bg1"/>
                </a:solidFill>
                <a:latin typeface="Noa LT Pro" panose="020B0603050000020004" pitchFamily="34" charset="0"/>
              </a:rPr>
              <a:t> </a:t>
            </a:r>
            <a:r>
              <a:rPr lang="da-DK" sz="3200" dirty="0" err="1">
                <a:solidFill>
                  <a:schemeClr val="bg1"/>
                </a:solidFill>
                <a:latin typeface="Noa LT Pro" panose="020B0603050000020004" pitchFamily="34" charset="0"/>
              </a:rPr>
              <a:t>presentation</a:t>
            </a:r>
            <a:endParaRPr lang="da-DK" sz="3200" dirty="0">
              <a:solidFill>
                <a:schemeClr val="bg1"/>
              </a:solidFill>
              <a:latin typeface="Noa LT Pro" panose="020B0603050000020004" pitchFamily="34" charset="0"/>
            </a:endParaRP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34E54F55-0D77-F243-8422-7A930CDC92E1}"/>
              </a:ext>
            </a:extLst>
          </p:cNvPr>
          <p:cNvSpPr txBox="1"/>
          <p:nvPr userDrawn="1"/>
        </p:nvSpPr>
        <p:spPr>
          <a:xfrm>
            <a:off x="839788" y="1844824"/>
            <a:ext cx="4895850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2000" noProof="0" dirty="0">
                <a:solidFill>
                  <a:schemeClr val="bg1"/>
                </a:solidFill>
                <a:latin typeface="Noa LT Pro" panose="020B0603050000020004" pitchFamily="34" charset="0"/>
              </a:rPr>
              <a:t>Please consider the number of elements you use on each slide in your presentation.</a:t>
            </a:r>
          </a:p>
          <a:p>
            <a:pPr lvl="0"/>
            <a:r>
              <a:rPr lang="en-US" sz="2000" noProof="0" dirty="0">
                <a:solidFill>
                  <a:schemeClr val="bg1"/>
                </a:solidFill>
                <a:latin typeface="Noa LT Pro" panose="020B0603050000020004" pitchFamily="34" charset="0"/>
              </a:rPr>
              <a:t>As a rule of thumb use only one element per slide.</a:t>
            </a:r>
          </a:p>
        </p:txBody>
      </p:sp>
      <p:sp>
        <p:nvSpPr>
          <p:cNvPr id="30" name="Pladsholder til billede 3">
            <a:extLst>
              <a:ext uri="{FF2B5EF4-FFF2-40B4-BE49-F238E27FC236}">
                <a16:creationId xmlns:a16="http://schemas.microsoft.com/office/drawing/2014/main" id="{638E254E-4C7D-8D49-81B5-6E2E70CD03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8000" y="4600911"/>
            <a:ext cx="3504875" cy="64755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 b="1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1" name="Pladsholder til billede 3">
            <a:extLst>
              <a:ext uri="{FF2B5EF4-FFF2-40B4-BE49-F238E27FC236}">
                <a16:creationId xmlns:a16="http://schemas.microsoft.com/office/drawing/2014/main" id="{29744375-7335-5649-8B69-55505165FC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68208" y="4600253"/>
            <a:ext cx="3504875" cy="64755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100" b="1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1" name="Pladsholder til billede 13">
            <a:extLst>
              <a:ext uri="{FF2B5EF4-FFF2-40B4-BE49-F238E27FC236}">
                <a16:creationId xmlns:a16="http://schemas.microsoft.com/office/drawing/2014/main" id="{4968F047-8BF3-0C46-968D-20FF2E8428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4000" y="3284984"/>
            <a:ext cx="10080000" cy="288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2" name="Pladsholder til billede 13">
            <a:extLst>
              <a:ext uri="{FF2B5EF4-FFF2-40B4-BE49-F238E27FC236}">
                <a16:creationId xmlns:a16="http://schemas.microsoft.com/office/drawing/2014/main" id="{3918C106-468D-564A-9CBF-6EB192F941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4000" y="3761273"/>
            <a:ext cx="10080000" cy="2880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3" name="Pladsholder til billede 13">
            <a:extLst>
              <a:ext uri="{FF2B5EF4-FFF2-40B4-BE49-F238E27FC236}">
                <a16:creationId xmlns:a16="http://schemas.microsoft.com/office/drawing/2014/main" id="{ADF07C74-B004-094F-ABF2-6D600BD027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4000" y="4181092"/>
            <a:ext cx="10080000" cy="28800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8AF39BC1-5F37-0645-92EC-8BE349D7D0B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67808" y="4600253"/>
            <a:ext cx="3504875" cy="647552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>
            <a:lvl1pPr>
              <a:defRPr sz="100" b="1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66496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dule IA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43C9B9FA-5F6B-0641-8155-1F111C8BC86B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6A88B86-7031-1445-A7DF-375B4569B6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25" name="Tekstfelt 24">
            <a:extLst>
              <a:ext uri="{FF2B5EF4-FFF2-40B4-BE49-F238E27FC236}">
                <a16:creationId xmlns:a16="http://schemas.microsoft.com/office/drawing/2014/main" id="{FA15210B-9845-234E-86B8-C5B8CCF7AA9A}"/>
              </a:ext>
            </a:extLst>
          </p:cNvPr>
          <p:cNvSpPr txBox="1"/>
          <p:nvPr userDrawn="1"/>
        </p:nvSpPr>
        <p:spPr>
          <a:xfrm>
            <a:off x="839787" y="1021845"/>
            <a:ext cx="105124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3200" dirty="0" err="1">
                <a:solidFill>
                  <a:schemeClr val="bg1"/>
                </a:solidFill>
                <a:latin typeface="Noa LT Pro" panose="020B0603050000020004" pitchFamily="34" charset="0"/>
              </a:rPr>
              <a:t>Graphic</a:t>
            </a:r>
            <a:r>
              <a:rPr lang="da-DK" sz="3200" dirty="0">
                <a:solidFill>
                  <a:schemeClr val="bg1"/>
                </a:solidFill>
                <a:latin typeface="Noa LT Pro" panose="020B0603050000020004" pitchFamily="34" charset="0"/>
              </a:rPr>
              <a:t> elements to </a:t>
            </a:r>
            <a:r>
              <a:rPr lang="da-DK" sz="3200" dirty="0" err="1">
                <a:solidFill>
                  <a:schemeClr val="bg1"/>
                </a:solidFill>
                <a:latin typeface="Noa LT Pro" panose="020B0603050000020004" pitchFamily="34" charset="0"/>
              </a:rPr>
              <a:t>use</a:t>
            </a:r>
            <a:r>
              <a:rPr lang="da-DK" sz="3200" dirty="0">
                <a:solidFill>
                  <a:schemeClr val="bg1"/>
                </a:solidFill>
                <a:latin typeface="Noa LT Pro" panose="020B0603050000020004" pitchFamily="34" charset="0"/>
              </a:rPr>
              <a:t> in </a:t>
            </a:r>
            <a:r>
              <a:rPr lang="da-DK" sz="3200" dirty="0" err="1">
                <a:solidFill>
                  <a:schemeClr val="bg1"/>
                </a:solidFill>
                <a:latin typeface="Noa LT Pro" panose="020B0603050000020004" pitchFamily="34" charset="0"/>
              </a:rPr>
              <a:t>you</a:t>
            </a:r>
            <a:r>
              <a:rPr lang="da-DK" sz="3200" dirty="0">
                <a:solidFill>
                  <a:schemeClr val="bg1"/>
                </a:solidFill>
                <a:latin typeface="Noa LT Pro" panose="020B0603050000020004" pitchFamily="34" charset="0"/>
              </a:rPr>
              <a:t> </a:t>
            </a:r>
            <a:r>
              <a:rPr lang="da-DK" sz="3200" dirty="0" err="1">
                <a:solidFill>
                  <a:schemeClr val="bg1"/>
                </a:solidFill>
                <a:latin typeface="Noa LT Pro" panose="020B0603050000020004" pitchFamily="34" charset="0"/>
              </a:rPr>
              <a:t>presentation</a:t>
            </a:r>
            <a:endParaRPr lang="da-DK" sz="3200" dirty="0">
              <a:solidFill>
                <a:schemeClr val="bg1"/>
              </a:solidFill>
              <a:latin typeface="Noa LT Pro" panose="020B0603050000020004" pitchFamily="34" charset="0"/>
            </a:endParaRP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F2C924E7-D17B-D349-96F4-4FCEC2AE67CF}"/>
              </a:ext>
            </a:extLst>
          </p:cNvPr>
          <p:cNvSpPr txBox="1"/>
          <p:nvPr userDrawn="1"/>
        </p:nvSpPr>
        <p:spPr>
          <a:xfrm>
            <a:off x="839788" y="1844824"/>
            <a:ext cx="4895850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2000" noProof="0" dirty="0">
                <a:solidFill>
                  <a:schemeClr val="bg1"/>
                </a:solidFill>
                <a:latin typeface="Noa LT Pro" panose="020B0603050000020004" pitchFamily="34" charset="0"/>
              </a:rPr>
              <a:t>Please consider the number of elements you use on each slide in your presentation.</a:t>
            </a:r>
          </a:p>
          <a:p>
            <a:pPr lvl="0"/>
            <a:r>
              <a:rPr lang="en-US" sz="2000" noProof="0" dirty="0">
                <a:solidFill>
                  <a:schemeClr val="bg1"/>
                </a:solidFill>
                <a:latin typeface="Noa LT Pro" panose="020B0603050000020004" pitchFamily="34" charset="0"/>
              </a:rPr>
              <a:t>As a rule of thumb use only one element per slide.</a:t>
            </a:r>
          </a:p>
        </p:txBody>
      </p:sp>
      <p:sp>
        <p:nvSpPr>
          <p:cNvPr id="27" name="Pladsholder til billede 13">
            <a:extLst>
              <a:ext uri="{FF2B5EF4-FFF2-40B4-BE49-F238E27FC236}">
                <a16:creationId xmlns:a16="http://schemas.microsoft.com/office/drawing/2014/main" id="{99F4F595-A0DC-E440-8EC5-ED5877BBC6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4000" y="3789072"/>
            <a:ext cx="10080000" cy="28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28" name="Pladsholder til billede 13">
            <a:extLst>
              <a:ext uri="{FF2B5EF4-FFF2-40B4-BE49-F238E27FC236}">
                <a16:creationId xmlns:a16="http://schemas.microsoft.com/office/drawing/2014/main" id="{238E74FB-DE59-D246-93F9-2A2283665D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4000" y="3341454"/>
            <a:ext cx="10080000" cy="2880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3" name="Pladsholder til billede 3">
            <a:extLst>
              <a:ext uri="{FF2B5EF4-FFF2-40B4-BE49-F238E27FC236}">
                <a16:creationId xmlns:a16="http://schemas.microsoft.com/office/drawing/2014/main" id="{C7A90497-A8CC-7747-A5CB-6D2AECBABD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8000" y="4237348"/>
            <a:ext cx="3504875" cy="647552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 sz="100" b="1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527CAFE8-3B84-B643-8A83-741106111E5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67808" y="4236690"/>
            <a:ext cx="3504875" cy="647552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>
              <a:defRPr sz="100" b="1">
                <a:solidFill>
                  <a:schemeClr val="tx1"/>
                </a:solidFill>
                <a:latin typeface="Noa LT Pro" panose="020B0603050000020004" pitchFamily="34" charset="0"/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47608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85449D4E-CEBF-3F4D-816E-A5E513DF70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369" y="419879"/>
            <a:ext cx="11377264" cy="4665305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CB0462BC-1961-6C4D-A3DA-1444FDC7A2E4}"/>
              </a:ext>
            </a:extLst>
          </p:cNvPr>
          <p:cNvSpPr txBox="1">
            <a:spLocks/>
          </p:cNvSpPr>
          <p:nvPr userDrawn="1"/>
        </p:nvSpPr>
        <p:spPr>
          <a:xfrm>
            <a:off x="479376" y="5805264"/>
            <a:ext cx="1725717" cy="8243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da-DK" sz="800" dirty="0" err="1">
                <a:solidFill>
                  <a:srgbClr val="000000"/>
                </a:solidFill>
                <a:latin typeface="Noa LT Pro" panose="020B0603050000020004" pitchFamily="34" charset="0"/>
              </a:rPr>
              <a:t>academy.interacoustics.com</a:t>
            </a:r>
            <a:endParaRPr lang="da-DK" sz="800" dirty="0">
              <a:solidFill>
                <a:srgbClr val="000000"/>
              </a:solidFill>
              <a:latin typeface="Noa LT Pro" panose="020B0603050000020004" pitchFamily="34" charset="0"/>
            </a:endParaRPr>
          </a:p>
          <a:p>
            <a:pPr algn="l"/>
            <a:endParaRPr lang="da-DK" sz="800" dirty="0">
              <a:solidFill>
                <a:srgbClr val="000000"/>
              </a:solidFill>
              <a:latin typeface="Noa LT Pro" panose="020B0603050000020004" pitchFamily="34" charset="0"/>
            </a:endParaRPr>
          </a:p>
          <a:p>
            <a:pPr algn="l"/>
            <a:r>
              <a:rPr lang="da-DK" sz="800" dirty="0" err="1">
                <a:solidFill>
                  <a:srgbClr val="000000"/>
                </a:solidFill>
                <a:latin typeface="Noa LT Pro" panose="020B0603050000020004" pitchFamily="34" charset="0"/>
              </a:rPr>
              <a:t>academy@interacoustics.com</a:t>
            </a:r>
            <a:endParaRPr lang="da-DK" sz="800" dirty="0">
              <a:solidFill>
                <a:srgbClr val="000000"/>
              </a:solidFill>
              <a:latin typeface="Noa LT Pro" panose="020B0603050000020004" pitchFamily="34" charset="0"/>
            </a:endParaRPr>
          </a:p>
          <a:p>
            <a:pPr algn="l">
              <a:lnSpc>
                <a:spcPct val="200000"/>
              </a:lnSpc>
            </a:pPr>
            <a:endParaRPr lang="da-DK" sz="800" dirty="0">
              <a:solidFill>
                <a:srgbClr val="000000"/>
              </a:solidFill>
              <a:latin typeface="Noa LT Pro" panose="020B0603050000020004" pitchFamily="34" charset="0"/>
              <a:ea typeface="Noa LT Std" charset="0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96CFDDA2-3AF7-8845-8B24-D465901AD281}"/>
              </a:ext>
            </a:extLst>
          </p:cNvPr>
          <p:cNvSpPr txBox="1"/>
          <p:nvPr userDrawn="1"/>
        </p:nvSpPr>
        <p:spPr>
          <a:xfrm>
            <a:off x="407988" y="5229200"/>
            <a:ext cx="113046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400" b="1" dirty="0">
                <a:latin typeface="Noa LT Pro" panose="020B0603050000020004" pitchFamily="34" charset="0"/>
                <a:cs typeface="Arial" panose="020B0604020202020204" pitchFamily="34" charset="0"/>
              </a:rPr>
              <a:t>Interacoustics</a:t>
            </a:r>
            <a:r>
              <a:rPr lang="en" sz="1400" dirty="0">
                <a:latin typeface="Noa LT Pro" panose="020B0603050000020004" pitchFamily="34" charset="0"/>
                <a:cs typeface="Arial" panose="020B0604020202020204" pitchFamily="34" charset="0"/>
              </a:rPr>
              <a:t> Academy offers training and access to materials related to audiological and vestibular technologies and their applications.</a:t>
            </a:r>
            <a:br>
              <a:rPr lang="en" dirty="0">
                <a:latin typeface="Noa LT Pro" panose="020B0603050000020004" pitchFamily="34" charset="0"/>
              </a:rPr>
            </a:br>
            <a:endParaRPr lang="en" dirty="0">
              <a:latin typeface="Noa LT Pro" panose="020B0603050000020004" pitchFamily="34" charset="0"/>
            </a:endParaRPr>
          </a:p>
          <a:p>
            <a:endParaRPr lang="da-DK" dirty="0">
              <a:latin typeface="Noa LT Pro" panose="020B06030500000200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282131B1-3691-E34A-ACD1-8A32DF73EE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945" y="2792168"/>
            <a:ext cx="1080120" cy="253397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8909ED89-7C55-0640-8FD1-136CA3A1EC0F}"/>
              </a:ext>
            </a:extLst>
          </p:cNvPr>
          <p:cNvSpPr/>
          <p:nvPr userDrawn="1"/>
        </p:nvSpPr>
        <p:spPr>
          <a:xfrm>
            <a:off x="2952076" y="3256323"/>
            <a:ext cx="6286349" cy="350160"/>
          </a:xfrm>
          <a:prstGeom prst="rect">
            <a:avLst/>
          </a:prstGeom>
        </p:spPr>
        <p:txBody>
          <a:bodyPr wrap="square" lIns="0" tIns="46800" rIns="0" anchor="b">
            <a:spAutoFit/>
          </a:bodyPr>
          <a:lstStyle/>
          <a:p>
            <a:pPr algn="ctr">
              <a:lnSpc>
                <a:spcPts val="1400"/>
              </a:lnSpc>
            </a:pPr>
            <a:r>
              <a:rPr lang="da-DK" sz="3200" dirty="0">
                <a:solidFill>
                  <a:schemeClr val="bg1"/>
                </a:solidFill>
                <a:latin typeface="Noa LT Pro" panose="020B0603050000020004" pitchFamily="34" charset="0"/>
                <a:ea typeface="Arial" charset="0"/>
                <a:cs typeface="Arial" charset="0"/>
              </a:rPr>
              <a:t>Science </a:t>
            </a:r>
            <a:r>
              <a:rPr lang="da-DK" sz="3200" b="1" dirty="0">
                <a:solidFill>
                  <a:schemeClr val="bg1"/>
                </a:solidFill>
                <a:latin typeface="Noa LT Pro" panose="020B0603050000020004" pitchFamily="34" charset="0"/>
                <a:ea typeface="Arial" charset="0"/>
                <a:cs typeface="Arial" charset="0"/>
              </a:rPr>
              <a:t>made</a:t>
            </a:r>
            <a:r>
              <a:rPr lang="da-DK" sz="3200" dirty="0">
                <a:solidFill>
                  <a:schemeClr val="bg1"/>
                </a:solidFill>
                <a:latin typeface="Noa LT Pro" panose="020B0603050000020004" pitchFamily="34" charset="0"/>
                <a:ea typeface="Arial" charset="0"/>
                <a:cs typeface="Arial" charset="0"/>
              </a:rPr>
              <a:t> </a:t>
            </a:r>
            <a:r>
              <a:rPr lang="da-DK" sz="3200" dirty="0" err="1">
                <a:solidFill>
                  <a:schemeClr val="bg1"/>
                </a:solidFill>
                <a:latin typeface="Noa LT Pro" panose="020B0603050000020004" pitchFamily="34" charset="0"/>
                <a:ea typeface="Arial" charset="0"/>
                <a:cs typeface="Arial" charset="0"/>
              </a:rPr>
              <a:t>smarter</a:t>
            </a:r>
            <a:endParaRPr lang="da-DK" sz="3200" dirty="0">
              <a:solidFill>
                <a:srgbClr val="000000"/>
              </a:solidFill>
              <a:latin typeface="Noa LT Pro" panose="020B0603050000020004" pitchFamily="34" charset="0"/>
              <a:ea typeface="Noa LT St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540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A green, 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4F1B050B-A205-AC4B-AAFA-96B9667374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48" y="419879"/>
            <a:ext cx="11377264" cy="4665305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CB0462BC-1961-6C4D-A3DA-1444FDC7A2E4}"/>
              </a:ext>
            </a:extLst>
          </p:cNvPr>
          <p:cNvSpPr txBox="1">
            <a:spLocks/>
          </p:cNvSpPr>
          <p:nvPr userDrawn="1"/>
        </p:nvSpPr>
        <p:spPr>
          <a:xfrm>
            <a:off x="479376" y="5805264"/>
            <a:ext cx="1725717" cy="8243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da-DK" sz="800" dirty="0" err="1">
                <a:solidFill>
                  <a:srgbClr val="000000"/>
                </a:solidFill>
                <a:latin typeface="Noa LT Pro" panose="020B0603050000020004" pitchFamily="34" charset="0"/>
              </a:rPr>
              <a:t>academy.interacoustics.com</a:t>
            </a:r>
            <a:endParaRPr lang="da-DK" sz="800" dirty="0">
              <a:solidFill>
                <a:srgbClr val="000000"/>
              </a:solidFill>
              <a:latin typeface="Noa LT Pro" panose="020B0603050000020004" pitchFamily="34" charset="0"/>
            </a:endParaRPr>
          </a:p>
          <a:p>
            <a:pPr algn="l"/>
            <a:endParaRPr lang="da-DK" sz="800" dirty="0">
              <a:solidFill>
                <a:srgbClr val="000000"/>
              </a:solidFill>
              <a:latin typeface="Noa LT Pro" panose="020B0603050000020004" pitchFamily="34" charset="0"/>
            </a:endParaRPr>
          </a:p>
          <a:p>
            <a:pPr algn="l"/>
            <a:r>
              <a:rPr lang="da-DK" sz="800" dirty="0" err="1">
                <a:solidFill>
                  <a:srgbClr val="000000"/>
                </a:solidFill>
                <a:latin typeface="Noa LT Pro" panose="020B0603050000020004" pitchFamily="34" charset="0"/>
              </a:rPr>
              <a:t>academy@interacoustics.com</a:t>
            </a:r>
            <a:endParaRPr lang="da-DK" sz="800" dirty="0">
              <a:solidFill>
                <a:srgbClr val="000000"/>
              </a:solidFill>
              <a:latin typeface="Noa LT Pro" panose="020B0603050000020004" pitchFamily="34" charset="0"/>
            </a:endParaRPr>
          </a:p>
          <a:p>
            <a:pPr algn="l">
              <a:lnSpc>
                <a:spcPct val="200000"/>
              </a:lnSpc>
            </a:pPr>
            <a:endParaRPr lang="da-DK" sz="800" dirty="0">
              <a:solidFill>
                <a:srgbClr val="000000"/>
              </a:solidFill>
              <a:latin typeface="Noa LT Pro" panose="020B0603050000020004" pitchFamily="34" charset="0"/>
              <a:ea typeface="Noa LT Std" charset="0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96CFDDA2-3AF7-8845-8B24-D465901AD281}"/>
              </a:ext>
            </a:extLst>
          </p:cNvPr>
          <p:cNvSpPr txBox="1"/>
          <p:nvPr userDrawn="1"/>
        </p:nvSpPr>
        <p:spPr>
          <a:xfrm>
            <a:off x="407988" y="5229200"/>
            <a:ext cx="113046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400" b="1" dirty="0">
                <a:latin typeface="Noa LT Pro" panose="020B0603050000020004" pitchFamily="34" charset="0"/>
                <a:cs typeface="Arial" panose="020B0604020202020204" pitchFamily="34" charset="0"/>
              </a:rPr>
              <a:t>Interacoustics</a:t>
            </a:r>
            <a:r>
              <a:rPr lang="en" sz="1400" dirty="0">
                <a:latin typeface="Noa LT Pro" panose="020B0603050000020004" pitchFamily="34" charset="0"/>
                <a:cs typeface="Arial" panose="020B0604020202020204" pitchFamily="34" charset="0"/>
              </a:rPr>
              <a:t> Academy offers training and access to materials related to audiological and vestibular technologies and their applications.</a:t>
            </a:r>
            <a:br>
              <a:rPr lang="en" dirty="0">
                <a:latin typeface="Noa LT Pro" panose="020B0603050000020004" pitchFamily="34" charset="0"/>
              </a:rPr>
            </a:br>
            <a:endParaRPr lang="en" dirty="0">
              <a:latin typeface="Noa LT Pro" panose="020B0603050000020004" pitchFamily="34" charset="0"/>
            </a:endParaRPr>
          </a:p>
          <a:p>
            <a:endParaRPr lang="da-DK" dirty="0">
              <a:latin typeface="Noa LT Pro" panose="020B06030500000200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282131B1-3691-E34A-ACD1-8A32DF73EE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945" y="2792168"/>
            <a:ext cx="1080120" cy="253397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8909ED89-7C55-0640-8FD1-136CA3A1EC0F}"/>
              </a:ext>
            </a:extLst>
          </p:cNvPr>
          <p:cNvSpPr/>
          <p:nvPr userDrawn="1"/>
        </p:nvSpPr>
        <p:spPr>
          <a:xfrm>
            <a:off x="2952076" y="3256323"/>
            <a:ext cx="6286349" cy="350160"/>
          </a:xfrm>
          <a:prstGeom prst="rect">
            <a:avLst/>
          </a:prstGeom>
        </p:spPr>
        <p:txBody>
          <a:bodyPr wrap="square" lIns="0" tIns="46800" rIns="0" anchor="b">
            <a:spAutoFit/>
          </a:bodyPr>
          <a:lstStyle/>
          <a:p>
            <a:pPr algn="ctr">
              <a:lnSpc>
                <a:spcPts val="1400"/>
              </a:lnSpc>
            </a:pPr>
            <a:r>
              <a:rPr lang="da-DK" sz="3200" dirty="0">
                <a:solidFill>
                  <a:schemeClr val="bg1"/>
                </a:solidFill>
                <a:latin typeface="Noa LT Pro" panose="020B0603050000020004" pitchFamily="34" charset="0"/>
                <a:ea typeface="Arial" charset="0"/>
                <a:cs typeface="Arial" charset="0"/>
              </a:rPr>
              <a:t>Science </a:t>
            </a:r>
            <a:r>
              <a:rPr lang="da-DK" sz="3200" b="1" dirty="0">
                <a:solidFill>
                  <a:schemeClr val="bg1"/>
                </a:solidFill>
                <a:latin typeface="Noa LT Pro" panose="020B0603050000020004" pitchFamily="34" charset="0"/>
                <a:ea typeface="Arial" charset="0"/>
                <a:cs typeface="Arial" charset="0"/>
              </a:rPr>
              <a:t>made</a:t>
            </a:r>
            <a:r>
              <a:rPr lang="da-DK" sz="3200" dirty="0">
                <a:solidFill>
                  <a:schemeClr val="bg1"/>
                </a:solidFill>
                <a:latin typeface="Noa LT Pro" panose="020B0603050000020004" pitchFamily="34" charset="0"/>
                <a:ea typeface="Arial" charset="0"/>
                <a:cs typeface="Arial" charset="0"/>
              </a:rPr>
              <a:t> </a:t>
            </a:r>
            <a:r>
              <a:rPr lang="da-DK" sz="3200" dirty="0" err="1">
                <a:solidFill>
                  <a:schemeClr val="bg1"/>
                </a:solidFill>
                <a:latin typeface="Noa LT Pro" panose="020B0603050000020004" pitchFamily="34" charset="0"/>
                <a:ea typeface="Arial" charset="0"/>
                <a:cs typeface="Arial" charset="0"/>
              </a:rPr>
              <a:t>smarter</a:t>
            </a:r>
            <a:endParaRPr lang="da-DK" sz="3200" dirty="0">
              <a:solidFill>
                <a:srgbClr val="000000"/>
              </a:solidFill>
              <a:latin typeface="Noa LT Pro" panose="020B0603050000020004" pitchFamily="34" charset="0"/>
              <a:ea typeface="Noa LT St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864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page_IA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0A19D06-7F14-1D4E-8B26-519FBB3D5F5F}"/>
              </a:ext>
            </a:extLst>
          </p:cNvPr>
          <p:cNvSpPr/>
          <p:nvPr userDrawn="1"/>
        </p:nvSpPr>
        <p:spPr>
          <a:xfrm>
            <a:off x="408978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719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page with ow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>
            <a:extLst>
              <a:ext uri="{FF2B5EF4-FFF2-40B4-BE49-F238E27FC236}">
                <a16:creationId xmlns:a16="http://schemas.microsoft.com/office/drawing/2014/main" id="{A145C34B-CE80-7940-8997-A170CAB40C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76" y="-5667"/>
            <a:ext cx="11403816" cy="4944085"/>
          </a:xfrm>
          <a:prstGeom prst="rect">
            <a:avLst/>
          </a:prstGeom>
        </p:spPr>
      </p:pic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7A164364-B27C-2C4A-B205-52081EE01E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9600" y="5661248"/>
            <a:ext cx="10583862" cy="2156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subtext</a:t>
            </a:r>
            <a:endParaRPr lang="da-DK" dirty="0"/>
          </a:p>
        </p:txBody>
      </p:sp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F3ECDE91-E508-BD4D-B5A3-1D8A1B98A4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2708" y="5114133"/>
            <a:ext cx="10583862" cy="4030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12" name="Undertitel 2">
            <a:extLst>
              <a:ext uri="{FF2B5EF4-FFF2-40B4-BE49-F238E27FC236}">
                <a16:creationId xmlns:a16="http://schemas.microsoft.com/office/drawing/2014/main" id="{A637CCE2-B6DC-9647-B6FB-6EE07FC0E589}"/>
              </a:ext>
            </a:extLst>
          </p:cNvPr>
          <p:cNvSpPr txBox="1">
            <a:spLocks/>
          </p:cNvSpPr>
          <p:nvPr userDrawn="1"/>
        </p:nvSpPr>
        <p:spPr>
          <a:xfrm>
            <a:off x="-3121024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accent6">
                  <a:lumMod val="10000"/>
                </a:schemeClr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F9B8DDDD-5C41-4746-97EE-B4CCD7D57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360"/>
          <a:stretch/>
        </p:blipFill>
        <p:spPr>
          <a:xfrm>
            <a:off x="-3550411" y="349200"/>
            <a:ext cx="286812" cy="154800"/>
          </a:xfrm>
          <a:prstGeom prst="rect">
            <a:avLst/>
          </a:prstGeom>
        </p:spPr>
      </p:pic>
      <p:sp>
        <p:nvSpPr>
          <p:cNvPr id="10" name="Undertitel 2">
            <a:extLst>
              <a:ext uri="{FF2B5EF4-FFF2-40B4-BE49-F238E27FC236}">
                <a16:creationId xmlns:a16="http://schemas.microsoft.com/office/drawing/2014/main" id="{9B61CB4E-600F-2247-BCE7-BDC211386C5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45CB792C-25ED-3448-BAB6-933B0947B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47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3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page_IA_dar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7375EE5-CBE0-2E44-A44B-B9A658A5F48E}"/>
              </a:ext>
            </a:extLst>
          </p:cNvPr>
          <p:cNvSpPr/>
          <p:nvPr userDrawn="1"/>
        </p:nvSpPr>
        <p:spPr>
          <a:xfrm>
            <a:off x="405700" y="11587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387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page_IA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0A19D06-7F14-1D4E-8B26-519FBB3D5F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6CE4390F-80E4-834B-81E5-F74F26F71D19}"/>
              </a:ext>
            </a:extLst>
          </p:cNvPr>
          <p:cNvSpPr/>
          <p:nvPr userDrawn="1"/>
        </p:nvSpPr>
        <p:spPr>
          <a:xfrm>
            <a:off x="-3815" y="0"/>
            <a:ext cx="12192000" cy="6858000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84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page_IA_dar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7375EE5-CBE0-2E44-A44B-B9A658A5F48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08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pag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533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page with ow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lede 14">
            <a:extLst>
              <a:ext uri="{FF2B5EF4-FFF2-40B4-BE49-F238E27FC236}">
                <a16:creationId xmlns:a16="http://schemas.microsoft.com/office/drawing/2014/main" id="{F23BED05-1A8E-3B4C-ADA5-34CD85FC8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76" y="-5667"/>
            <a:ext cx="11403816" cy="4944085"/>
          </a:xfrm>
          <a:prstGeom prst="rect">
            <a:avLst/>
          </a:prstGeom>
        </p:spPr>
      </p:pic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7A164364-B27C-2C4A-B205-52081EE01E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9600" y="5661248"/>
            <a:ext cx="10583862" cy="2156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subtext</a:t>
            </a:r>
            <a:endParaRPr lang="da-DK" dirty="0"/>
          </a:p>
        </p:txBody>
      </p:sp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F3ECDE91-E508-BD4D-B5A3-1D8A1B98A4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2708" y="5114133"/>
            <a:ext cx="10583862" cy="4030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12" name="Undertitel 2">
            <a:extLst>
              <a:ext uri="{FF2B5EF4-FFF2-40B4-BE49-F238E27FC236}">
                <a16:creationId xmlns:a16="http://schemas.microsoft.com/office/drawing/2014/main" id="{A637CCE2-B6DC-9647-B6FB-6EE07FC0E589}"/>
              </a:ext>
            </a:extLst>
          </p:cNvPr>
          <p:cNvSpPr txBox="1">
            <a:spLocks/>
          </p:cNvSpPr>
          <p:nvPr userDrawn="1"/>
        </p:nvSpPr>
        <p:spPr>
          <a:xfrm>
            <a:off x="-3121024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accent6">
                  <a:lumMod val="10000"/>
                </a:schemeClr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F9B8DDDD-5C41-4746-97EE-B4CCD7D57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360"/>
          <a:stretch/>
        </p:blipFill>
        <p:spPr>
          <a:xfrm>
            <a:off x="-3550411" y="349200"/>
            <a:ext cx="286812" cy="154800"/>
          </a:xfrm>
          <a:prstGeom prst="rect">
            <a:avLst/>
          </a:prstGeom>
        </p:spPr>
      </p:pic>
      <p:sp>
        <p:nvSpPr>
          <p:cNvPr id="10" name="Undertitel 2">
            <a:extLst>
              <a:ext uri="{FF2B5EF4-FFF2-40B4-BE49-F238E27FC236}">
                <a16:creationId xmlns:a16="http://schemas.microsoft.com/office/drawing/2014/main" id="{9B61CB4E-600F-2247-BCE7-BDC211386C5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45CB792C-25ED-3448-BAB6-933B0947B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10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page with ow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>
            <a:extLst>
              <a:ext uri="{FF2B5EF4-FFF2-40B4-BE49-F238E27FC236}">
                <a16:creationId xmlns:a16="http://schemas.microsoft.com/office/drawing/2014/main" id="{E6381AC5-5867-844B-8538-70D5161224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76" y="-5667"/>
            <a:ext cx="11403816" cy="4944085"/>
          </a:xfrm>
          <a:prstGeom prst="rect">
            <a:avLst/>
          </a:prstGeom>
        </p:spPr>
      </p:pic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7A164364-B27C-2C4A-B205-52081EE01E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9600" y="5661248"/>
            <a:ext cx="10583862" cy="2156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subtext</a:t>
            </a:r>
            <a:endParaRPr lang="da-DK" dirty="0"/>
          </a:p>
        </p:txBody>
      </p:sp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F3ECDE91-E508-BD4D-B5A3-1D8A1B98A4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2708" y="5114133"/>
            <a:ext cx="10583862" cy="4030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12" name="Undertitel 2">
            <a:extLst>
              <a:ext uri="{FF2B5EF4-FFF2-40B4-BE49-F238E27FC236}">
                <a16:creationId xmlns:a16="http://schemas.microsoft.com/office/drawing/2014/main" id="{A637CCE2-B6DC-9647-B6FB-6EE07FC0E589}"/>
              </a:ext>
            </a:extLst>
          </p:cNvPr>
          <p:cNvSpPr txBox="1">
            <a:spLocks/>
          </p:cNvSpPr>
          <p:nvPr userDrawn="1"/>
        </p:nvSpPr>
        <p:spPr>
          <a:xfrm>
            <a:off x="-3121024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accent6">
                    <a:lumMod val="10000"/>
                  </a:schemeClr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accent6">
                  <a:lumMod val="10000"/>
                </a:schemeClr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F9B8DDDD-5C41-4746-97EE-B4CCD7D57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360"/>
          <a:stretch/>
        </p:blipFill>
        <p:spPr>
          <a:xfrm>
            <a:off x="-3550411" y="349200"/>
            <a:ext cx="286812" cy="154800"/>
          </a:xfrm>
          <a:prstGeom prst="rect">
            <a:avLst/>
          </a:prstGeom>
        </p:spPr>
      </p:pic>
      <p:sp>
        <p:nvSpPr>
          <p:cNvPr id="10" name="Undertitel 2">
            <a:extLst>
              <a:ext uri="{FF2B5EF4-FFF2-40B4-BE49-F238E27FC236}">
                <a16:creationId xmlns:a16="http://schemas.microsoft.com/office/drawing/2014/main" id="{9B61CB4E-600F-2247-BCE7-BDC211386C5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45CB792C-25ED-3448-BAB6-933B0947B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39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3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, text only with MADE, IA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8978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5" name="Pladsholder til tekst 14">
            <a:extLst>
              <a:ext uri="{FF2B5EF4-FFF2-40B4-BE49-F238E27FC236}">
                <a16:creationId xmlns:a16="http://schemas.microsoft.com/office/drawing/2014/main" id="{2E8A886B-FC56-B943-B096-5B387104FA47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839788" y="3861048"/>
            <a:ext cx="5256212" cy="16561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5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/>
              <a:t>Sub-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EC69DD88-ABD4-6E42-906F-4EF92A9F5D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996" y="1490555"/>
            <a:ext cx="7668268" cy="63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5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Headline</a:t>
            </a:r>
            <a:r>
              <a:rPr lang="da-DK" dirty="0"/>
              <a:t> line 1</a:t>
            </a:r>
          </a:p>
        </p:txBody>
      </p:sp>
      <p:sp>
        <p:nvSpPr>
          <p:cNvPr id="12" name="Pladsholder til tekst 6">
            <a:extLst>
              <a:ext uri="{FF2B5EF4-FFF2-40B4-BE49-F238E27FC236}">
                <a16:creationId xmlns:a16="http://schemas.microsoft.com/office/drawing/2014/main" id="{3D165EA6-DA68-434D-8821-E9F1D81B8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3996" y="2736000"/>
            <a:ext cx="7668268" cy="63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500">
                <a:solidFill>
                  <a:schemeClr val="bg1"/>
                </a:solidFill>
                <a:latin typeface="Noa LT Pro" panose="020B0603050000020004" pitchFamily="34" charset="0"/>
              </a:defRPr>
            </a:lvl1pPr>
          </a:lstStyle>
          <a:p>
            <a:r>
              <a:rPr lang="da-DK" dirty="0" err="1"/>
              <a:t>Headline</a:t>
            </a:r>
            <a:r>
              <a:rPr lang="da-DK" dirty="0"/>
              <a:t> line 3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EC75A86A-8FE9-3341-93AB-0F566323B452}"/>
              </a:ext>
            </a:extLst>
          </p:cNvPr>
          <p:cNvSpPr txBox="1"/>
          <p:nvPr userDrawn="1"/>
        </p:nvSpPr>
        <p:spPr>
          <a:xfrm>
            <a:off x="803996" y="2034000"/>
            <a:ext cx="3779836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4500" b="1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made</a:t>
            </a:r>
          </a:p>
        </p:txBody>
      </p:sp>
      <p:sp>
        <p:nvSpPr>
          <p:cNvPr id="11" name="Undertitel 2">
            <a:extLst>
              <a:ext uri="{FF2B5EF4-FFF2-40B4-BE49-F238E27FC236}">
                <a16:creationId xmlns:a16="http://schemas.microsoft.com/office/drawing/2014/main" id="{BB2923B1-3A4B-DB48-A15A-1473F1CAA019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Noa LT Pro" panose="020B06030500000200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Noa LT Pro" panose="020B06030500000200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77DDA4C7-FF94-B047-A0F7-9FA2DE8AE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19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5CE84B9A-3117-5746-BDB4-0FF3BA4B7A5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904" y="6093296"/>
            <a:ext cx="1728192" cy="66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42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79" r:id="rId2"/>
    <p:sldLayoutId id="2147483800" r:id="rId3"/>
    <p:sldLayoutId id="2147483866" r:id="rId4"/>
    <p:sldLayoutId id="2147483880" r:id="rId5"/>
    <p:sldLayoutId id="2147483881" r:id="rId6"/>
    <p:sldLayoutId id="2147483882" r:id="rId7"/>
    <p:sldLayoutId id="2147483883" r:id="rId8"/>
    <p:sldLayoutId id="2147483770" r:id="rId9"/>
    <p:sldLayoutId id="2147483806" r:id="rId10"/>
    <p:sldLayoutId id="2147483862" r:id="rId11"/>
    <p:sldLayoutId id="21474838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70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F4B19A5-C529-ED41-B8D9-76CA598C7A7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904" y="6093296"/>
            <a:ext cx="1728192" cy="66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3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807" r:id="rId2"/>
    <p:sldLayoutId id="2147483788" r:id="rId3"/>
    <p:sldLayoutId id="2147483848" r:id="rId4"/>
    <p:sldLayoutId id="2147483794" r:id="rId5"/>
    <p:sldLayoutId id="2147483797" r:id="rId6"/>
    <p:sldLayoutId id="2147483808" r:id="rId7"/>
    <p:sldLayoutId id="2147483810" r:id="rId8"/>
    <p:sldLayoutId id="2147483811" r:id="rId9"/>
    <p:sldLayoutId id="2147483812" r:id="rId10"/>
    <p:sldLayoutId id="21474838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 userDrawn="1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709" userDrawn="1">
          <p15:clr>
            <a:srgbClr val="F26B43"/>
          </p15:clr>
        </p15:guide>
        <p15:guide id="6" pos="529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pos="4067" userDrawn="1">
          <p15:clr>
            <a:srgbClr val="F26B43"/>
          </p15:clr>
        </p15:guide>
        <p15:guide id="9" pos="3613" userDrawn="1">
          <p15:clr>
            <a:srgbClr val="F26B43"/>
          </p15:clr>
        </p15:guide>
        <p15:guide id="10" pos="715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0E4B547-291E-E643-BBFD-88A340421BF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904" y="6093296"/>
            <a:ext cx="1728192" cy="66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57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23" r:id="rId2"/>
    <p:sldLayoutId id="2147483825" r:id="rId3"/>
    <p:sldLayoutId id="2147483824" r:id="rId4"/>
    <p:sldLayoutId id="2147483859" r:id="rId5"/>
    <p:sldLayoutId id="2147483826" r:id="rId6"/>
    <p:sldLayoutId id="2147483827" r:id="rId7"/>
    <p:sldLayoutId id="2147483828" r:id="rId8"/>
    <p:sldLayoutId id="2147483829" r:id="rId9"/>
    <p:sldLayoutId id="2147483860" r:id="rId10"/>
    <p:sldLayoutId id="2147483830" r:id="rId11"/>
    <p:sldLayoutId id="2147483831" r:id="rId12"/>
    <p:sldLayoutId id="2147483832" r:id="rId13"/>
    <p:sldLayoutId id="2147483833" r:id="rId14"/>
    <p:sldLayoutId id="2147483861" r:id="rId15"/>
    <p:sldLayoutId id="214748386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709" userDrawn="1">
          <p15:clr>
            <a:srgbClr val="F26B43"/>
          </p15:clr>
        </p15:guide>
        <p15:guide id="6" pos="529">
          <p15:clr>
            <a:srgbClr val="F26B43"/>
          </p15:clr>
        </p15:guide>
        <p15:guide id="7" pos="3840">
          <p15:clr>
            <a:srgbClr val="F26B43"/>
          </p15:clr>
        </p15:guide>
        <p15:guide id="8" pos="4067">
          <p15:clr>
            <a:srgbClr val="F26B43"/>
          </p15:clr>
        </p15:guide>
        <p15:guide id="9" pos="3613">
          <p15:clr>
            <a:srgbClr val="F26B43"/>
          </p15:clr>
        </p15:guide>
        <p15:guide id="10" pos="715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A90BA6A2-0110-A240-94C0-97AA12FA863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904" y="6093296"/>
            <a:ext cx="1728192" cy="66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6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41" r:id="rId2"/>
    <p:sldLayoutId id="2147483840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6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709" userDrawn="1">
          <p15:clr>
            <a:srgbClr val="F26B43"/>
          </p15:clr>
        </p15:guide>
        <p15:guide id="6" pos="529">
          <p15:clr>
            <a:srgbClr val="F26B43"/>
          </p15:clr>
        </p15:guide>
        <p15:guide id="7" pos="3840">
          <p15:clr>
            <a:srgbClr val="F26B43"/>
          </p15:clr>
        </p15:guide>
        <p15:guide id="8" pos="4067">
          <p15:clr>
            <a:srgbClr val="F26B43"/>
          </p15:clr>
        </p15:guide>
        <p15:guide id="9" pos="3613">
          <p15:clr>
            <a:srgbClr val="F26B43"/>
          </p15:clr>
        </p15:guide>
        <p15:guide id="10" pos="715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EB635263-F391-3A42-BB6F-BA95432F72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904" y="6093296"/>
            <a:ext cx="1728192" cy="66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21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709">
          <p15:clr>
            <a:srgbClr val="F26B43"/>
          </p15:clr>
        </p15:guide>
        <p15:guide id="6" pos="529">
          <p15:clr>
            <a:srgbClr val="F26B43"/>
          </p15:clr>
        </p15:guide>
        <p15:guide id="7" pos="3840">
          <p15:clr>
            <a:srgbClr val="F26B43"/>
          </p15:clr>
        </p15:guide>
        <p15:guide id="8" pos="4067">
          <p15:clr>
            <a:srgbClr val="F26B43"/>
          </p15:clr>
        </p15:guide>
        <p15:guide id="9" pos="3613">
          <p15:clr>
            <a:srgbClr val="F26B43"/>
          </p15:clr>
        </p15:guide>
        <p15:guide id="10" pos="715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AB327E64-9000-EE4B-BA89-297C9465493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904" y="6093296"/>
            <a:ext cx="1728192" cy="66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25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57" r:id="rId5"/>
    <p:sldLayoutId id="214748385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709">
          <p15:clr>
            <a:srgbClr val="F26B43"/>
          </p15:clr>
        </p15:guide>
        <p15:guide id="6" pos="529">
          <p15:clr>
            <a:srgbClr val="F26B43"/>
          </p15:clr>
        </p15:guide>
        <p15:guide id="7" pos="3840">
          <p15:clr>
            <a:srgbClr val="F26B43"/>
          </p15:clr>
        </p15:guide>
        <p15:guide id="8" pos="4067">
          <p15:clr>
            <a:srgbClr val="F26B43"/>
          </p15:clr>
        </p15:guide>
        <p15:guide id="9" pos="3613">
          <p15:clr>
            <a:srgbClr val="F26B43"/>
          </p15:clr>
        </p15:guide>
        <p15:guide id="10" pos="715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385069B-166D-F64E-970B-C2EC4734B1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904" y="6093296"/>
            <a:ext cx="1728192" cy="66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9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8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709">
          <p15:clr>
            <a:srgbClr val="F26B43"/>
          </p15:clr>
        </p15:guide>
        <p15:guide id="6" pos="529">
          <p15:clr>
            <a:srgbClr val="F26B43"/>
          </p15:clr>
        </p15:guide>
        <p15:guide id="7" pos="3840">
          <p15:clr>
            <a:srgbClr val="F26B43"/>
          </p15:clr>
        </p15:guide>
        <p15:guide id="8" pos="4067">
          <p15:clr>
            <a:srgbClr val="F26B43"/>
          </p15:clr>
        </p15:guide>
        <p15:guide id="9" pos="3613">
          <p15:clr>
            <a:srgbClr val="F26B43"/>
          </p15:clr>
        </p15:guide>
        <p15:guide id="10" pos="715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692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7" r:id="rId3"/>
    <p:sldLayoutId id="2147483878" r:id="rId4"/>
    <p:sldLayoutId id="214748387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709">
          <p15:clr>
            <a:srgbClr val="F26B43"/>
          </p15:clr>
        </p15:guide>
        <p15:guide id="6" pos="529">
          <p15:clr>
            <a:srgbClr val="F26B43"/>
          </p15:clr>
        </p15:guide>
        <p15:guide id="7" pos="3840">
          <p15:clr>
            <a:srgbClr val="F26B43"/>
          </p15:clr>
        </p15:guide>
        <p15:guide id="8" pos="4067">
          <p15:clr>
            <a:srgbClr val="F26B43"/>
          </p15:clr>
        </p15:guide>
        <p15:guide id="9" pos="3613">
          <p15:clr>
            <a:srgbClr val="F26B43"/>
          </p15:clr>
        </p15:guide>
        <p15:guide id="10" pos="715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interacoustics.com/academy" TargetMode="Externa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7.pn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9.svg"/><Relationship Id="rId7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9.svg"/><Relationship Id="rId7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9.svg"/><Relationship Id="rId7" Type="http://schemas.openxmlformats.org/officeDocument/2006/relationships/image" Target="../media/image4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hyperlink" Target="mailto:academy@interacosutics.com" TargetMode="External"/><Relationship Id="rId9" Type="http://schemas.openxmlformats.org/officeDocument/2006/relationships/image" Target="../media/image7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svg"/><Relationship Id="rId7" Type="http://schemas.openxmlformats.org/officeDocument/2006/relationships/image" Target="../media/image41.png"/><Relationship Id="rId12" Type="http://schemas.openxmlformats.org/officeDocument/2006/relationships/image" Target="../media/image35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11" Type="http://schemas.openxmlformats.org/officeDocument/2006/relationships/image" Target="../media/image34.png"/><Relationship Id="rId5" Type="http://schemas.openxmlformats.org/officeDocument/2006/relationships/image" Target="../media/image39.svg"/><Relationship Id="rId10" Type="http://schemas.openxmlformats.org/officeDocument/2006/relationships/image" Target="../media/image44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6.sv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Diploma roll outline">
            <a:extLst>
              <a:ext uri="{FF2B5EF4-FFF2-40B4-BE49-F238E27FC236}">
                <a16:creationId xmlns:a16="http://schemas.microsoft.com/office/drawing/2014/main" id="{C4F8305F-621F-56A1-1EA6-2C2EE1C07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07768" y="1844824"/>
            <a:ext cx="3913584" cy="39135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EDD9C4-97D2-71D7-37BD-80A51B1C2355}"/>
              </a:ext>
            </a:extLst>
          </p:cNvPr>
          <p:cNvSpPr txBox="1"/>
          <p:nvPr/>
        </p:nvSpPr>
        <p:spPr>
          <a:xfrm>
            <a:off x="407368" y="908720"/>
            <a:ext cx="11377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Interacoustics Academy Clinical Diploma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E0E76C-A055-3C34-E44C-6B861278F881}"/>
              </a:ext>
            </a:extLst>
          </p:cNvPr>
          <p:cNvSpPr txBox="1"/>
          <p:nvPr/>
        </p:nvSpPr>
        <p:spPr>
          <a:xfrm>
            <a:off x="423519" y="1651229"/>
            <a:ext cx="10585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Launch Presentation &amp; Concept </a:t>
            </a:r>
          </a:p>
        </p:txBody>
      </p:sp>
    </p:spTree>
    <p:extLst>
      <p:ext uri="{BB962C8B-B14F-4D97-AF65-F5344CB8AC3E}">
        <p14:creationId xmlns:p14="http://schemas.microsoft.com/office/powerpoint/2010/main" val="2768150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EF782C-845C-110A-4302-635D9198A8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25" t="21651" r="39960" b="17450"/>
          <a:stretch/>
        </p:blipFill>
        <p:spPr>
          <a:xfrm>
            <a:off x="7536160" y="908720"/>
            <a:ext cx="3816424" cy="5398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10F62D-06D7-7ADD-9879-2DFC839964C5}"/>
              </a:ext>
            </a:extLst>
          </p:cNvPr>
          <p:cNvSpPr txBox="1"/>
          <p:nvPr/>
        </p:nvSpPr>
        <p:spPr>
          <a:xfrm>
            <a:off x="917328" y="908720"/>
            <a:ext cx="57606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Access certificate </a:t>
            </a:r>
          </a:p>
          <a:p>
            <a:pPr algn="l"/>
            <a:endParaRPr lang="en-GB" sz="2400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4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This certificate will be sent by Customer Services to YOUR EMAIL </a:t>
            </a:r>
          </a:p>
          <a:p>
            <a:pPr algn="l"/>
            <a:endParaRPr lang="en-GB" sz="2400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400" b="1" u="sng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You</a:t>
            </a:r>
            <a:r>
              <a:rPr lang="en-GB" sz="24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 then have the pleasure of forwarding this on / printing this out for your customer </a:t>
            </a:r>
          </a:p>
          <a:p>
            <a:pPr algn="l"/>
            <a:endParaRPr lang="en-GB" sz="2400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pPr algn="l"/>
            <a:endParaRPr lang="en-GB" sz="2400" dirty="0" err="1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58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EDD9C4-97D2-71D7-37BD-80A51B1C2355}"/>
              </a:ext>
            </a:extLst>
          </p:cNvPr>
          <p:cNvSpPr txBox="1"/>
          <p:nvPr/>
        </p:nvSpPr>
        <p:spPr>
          <a:xfrm>
            <a:off x="407368" y="908720"/>
            <a:ext cx="11377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Interacoustics Academy Clinical Diploma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E0E76C-A055-3C34-E44C-6B861278F881}"/>
              </a:ext>
            </a:extLst>
          </p:cNvPr>
          <p:cNvSpPr txBox="1"/>
          <p:nvPr/>
        </p:nvSpPr>
        <p:spPr>
          <a:xfrm>
            <a:off x="1055440" y="1678161"/>
            <a:ext cx="10333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How to sign someone up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8F8380-AF61-DF4F-1380-05CBDA3C544B}"/>
              </a:ext>
            </a:extLst>
          </p:cNvPr>
          <p:cNvCxnSpPr>
            <a:cxnSpLocks/>
          </p:cNvCxnSpPr>
          <p:nvPr/>
        </p:nvCxnSpPr>
        <p:spPr>
          <a:xfrm>
            <a:off x="407368" y="2348880"/>
            <a:ext cx="70567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E283E3B-2E37-50F3-567B-8555599F40E2}"/>
              </a:ext>
            </a:extLst>
          </p:cNvPr>
          <p:cNvSpPr txBox="1"/>
          <p:nvPr/>
        </p:nvSpPr>
        <p:spPr>
          <a:xfrm>
            <a:off x="407368" y="2687434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Diatec / Interacoustics sales company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AEBC97-8EFE-2910-F1AE-8659645C7CE7}"/>
              </a:ext>
            </a:extLst>
          </p:cNvPr>
          <p:cNvSpPr txBox="1"/>
          <p:nvPr/>
        </p:nvSpPr>
        <p:spPr>
          <a:xfrm>
            <a:off x="6096000" y="2687434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Distributor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D17DB3-D94F-A945-0381-B229288693C6}"/>
              </a:ext>
            </a:extLst>
          </p:cNvPr>
          <p:cNvSpPr txBox="1"/>
          <p:nvPr/>
        </p:nvSpPr>
        <p:spPr>
          <a:xfrm>
            <a:off x="875420" y="3056766"/>
            <a:ext cx="4752528" cy="779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effectLst/>
                <a:latin typeface="Noa LT Pro" panose="020B06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placing an order, select Diploma in your </a:t>
            </a:r>
            <a:r>
              <a:rPr lang="en-GB" sz="1200" dirty="0">
                <a:effectLst/>
                <a:latin typeface="Noa LT Pro" panose="020B06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ERP-system</a:t>
            </a:r>
            <a:r>
              <a:rPr lang="en-GB" sz="1400" dirty="0">
                <a:effectLst/>
                <a:latin typeface="Noa LT Pro" panose="020B06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using code #</a:t>
            </a:r>
            <a:r>
              <a:rPr lang="en-US" sz="1400" b="1" dirty="0">
                <a:effectLst/>
                <a:latin typeface="Noa LT Pro" panose="020B06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1000755 ABR Clinical Diploma Course</a:t>
            </a:r>
            <a:endParaRPr lang="en-GB" sz="1400" dirty="0">
              <a:effectLst/>
              <a:latin typeface="Noa LT Pro" panose="020B06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65A2DA-B5CB-E234-90C0-F564DF3CCF1B}"/>
              </a:ext>
            </a:extLst>
          </p:cNvPr>
          <p:cNvSpPr txBox="1"/>
          <p:nvPr/>
        </p:nvSpPr>
        <p:spPr>
          <a:xfrm>
            <a:off x="6564052" y="3056766"/>
            <a:ext cx="4752528" cy="974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effectLst/>
                <a:latin typeface="Noa LT Pro" panose="020B06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placing an order, quote code #</a:t>
            </a:r>
            <a:r>
              <a:rPr lang="en-US" b="1" dirty="0">
                <a:effectLst/>
                <a:latin typeface="Noa LT Pro" panose="020B06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1000755 ABR Clinical Diploma Course</a:t>
            </a:r>
            <a:endParaRPr lang="en-GB" dirty="0">
              <a:effectLst/>
              <a:latin typeface="Noa LT Pro" panose="020B06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D62330-C6AF-135A-43ED-A44FA29D1920}"/>
              </a:ext>
            </a:extLst>
          </p:cNvPr>
          <p:cNvSpPr txBox="1"/>
          <p:nvPr/>
        </p:nvSpPr>
        <p:spPr>
          <a:xfrm>
            <a:off x="6643650" y="4293096"/>
            <a:ext cx="4752528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effectLst/>
                <a:latin typeface="Noa LT Pro" panose="020B06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 Certificate will be sent to email used to make the order unless specified otherwise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532891-9F53-0DEC-32B8-3B38FC6BF61A}"/>
              </a:ext>
            </a:extLst>
          </p:cNvPr>
          <p:cNvSpPr txBox="1"/>
          <p:nvPr/>
        </p:nvSpPr>
        <p:spPr>
          <a:xfrm>
            <a:off x="875420" y="4030879"/>
            <a:ext cx="4752528" cy="1775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latin typeface="Noa LT Pro" panose="020B06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 Certificate will be issued and sent to email address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solidFill>
                  <a:srgbClr val="C00000"/>
                </a:solidFill>
                <a:latin typeface="Noa LT Pro" panose="020B06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Diploma representative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latin typeface="Noa LT Pro" panose="020B06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recommend you assign someone in your market to manage diploma registrations. I will send around an editable excel sheet. Please enter name of who will be responsible for diploma in your country </a:t>
            </a:r>
            <a:endParaRPr lang="en-GB" sz="1100" dirty="0">
              <a:solidFill>
                <a:srgbClr val="C00000"/>
              </a:solidFill>
              <a:effectLst/>
              <a:latin typeface="Noa LT Pro" panose="020B06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30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5" grpId="0"/>
      <p:bldP spid="4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EDD9C4-97D2-71D7-37BD-80A51B1C2355}"/>
              </a:ext>
            </a:extLst>
          </p:cNvPr>
          <p:cNvSpPr txBox="1"/>
          <p:nvPr/>
        </p:nvSpPr>
        <p:spPr>
          <a:xfrm>
            <a:off x="407368" y="908720"/>
            <a:ext cx="11377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Interacoustics Academy Clinical Diploma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E0E76C-A055-3C34-E44C-6B861278F881}"/>
              </a:ext>
            </a:extLst>
          </p:cNvPr>
          <p:cNvSpPr txBox="1"/>
          <p:nvPr/>
        </p:nvSpPr>
        <p:spPr>
          <a:xfrm>
            <a:off x="1055440" y="1678161"/>
            <a:ext cx="10333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How to sign someone up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8F8380-AF61-DF4F-1380-05CBDA3C544B}"/>
              </a:ext>
            </a:extLst>
          </p:cNvPr>
          <p:cNvCxnSpPr>
            <a:cxnSpLocks/>
          </p:cNvCxnSpPr>
          <p:nvPr/>
        </p:nvCxnSpPr>
        <p:spPr>
          <a:xfrm>
            <a:off x="407368" y="2348880"/>
            <a:ext cx="70567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7F00AB4-C2ED-7F99-A70C-CC359B546B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6321861"/>
              </p:ext>
            </p:extLst>
          </p:nvPr>
        </p:nvGraphicFramePr>
        <p:xfrm>
          <a:off x="533382" y="1327695"/>
          <a:ext cx="1112523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683772D-068D-17FE-667A-54CD824017DA}"/>
              </a:ext>
            </a:extLst>
          </p:cNvPr>
          <p:cNvSpPr txBox="1"/>
          <p:nvPr/>
        </p:nvSpPr>
        <p:spPr>
          <a:xfrm>
            <a:off x="767408" y="2780928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Example of ordering 3 diplomas</a:t>
            </a:r>
          </a:p>
        </p:txBody>
      </p:sp>
    </p:spTree>
    <p:extLst>
      <p:ext uri="{BB962C8B-B14F-4D97-AF65-F5344CB8AC3E}">
        <p14:creationId xmlns:p14="http://schemas.microsoft.com/office/powerpoint/2010/main" val="1210407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810F62D-06D7-7ADD-9879-2DFC839964C5}"/>
              </a:ext>
            </a:extLst>
          </p:cNvPr>
          <p:cNvSpPr txBox="1"/>
          <p:nvPr/>
        </p:nvSpPr>
        <p:spPr>
          <a:xfrm>
            <a:off x="695400" y="764704"/>
            <a:ext cx="57606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Clicking the link </a:t>
            </a:r>
          </a:p>
          <a:p>
            <a:pPr algn="l"/>
            <a:endParaRPr lang="en-GB" sz="2400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4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The link will take the user to this page </a:t>
            </a:r>
          </a:p>
          <a:p>
            <a:pPr algn="l"/>
            <a:endParaRPr lang="en-GB" sz="2400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4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The user then inputs the name and email address of the person who will be awarded the diploma. </a:t>
            </a:r>
          </a:p>
          <a:p>
            <a:pPr algn="l"/>
            <a:endParaRPr lang="en-GB" sz="2400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4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The link will only work for number of licenses purchased</a:t>
            </a:r>
          </a:p>
          <a:p>
            <a:pPr algn="l"/>
            <a:endParaRPr lang="en-GB" sz="2400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4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e.g. 3 licenses = 3 people to get access. The 4</a:t>
            </a:r>
            <a:r>
              <a:rPr lang="en-GB" sz="2400" baseline="300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th</a:t>
            </a:r>
            <a:r>
              <a:rPr lang="en-GB" sz="24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 will be declined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0E2422-EE1C-67C2-7907-50EFC5309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776" y="1750504"/>
            <a:ext cx="4695843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53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EDD9C4-97D2-71D7-37BD-80A51B1C2355}"/>
              </a:ext>
            </a:extLst>
          </p:cNvPr>
          <p:cNvSpPr txBox="1"/>
          <p:nvPr/>
        </p:nvSpPr>
        <p:spPr>
          <a:xfrm>
            <a:off x="407368" y="908720"/>
            <a:ext cx="11377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Interacoustics Academy Clinical Diploma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E0E76C-A055-3C34-E44C-6B861278F881}"/>
              </a:ext>
            </a:extLst>
          </p:cNvPr>
          <p:cNvSpPr txBox="1"/>
          <p:nvPr/>
        </p:nvSpPr>
        <p:spPr>
          <a:xfrm>
            <a:off x="1055440" y="1678161"/>
            <a:ext cx="10333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How to sign someone up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8F8380-AF61-DF4F-1380-05CBDA3C544B}"/>
              </a:ext>
            </a:extLst>
          </p:cNvPr>
          <p:cNvCxnSpPr>
            <a:cxnSpLocks/>
          </p:cNvCxnSpPr>
          <p:nvPr/>
        </p:nvCxnSpPr>
        <p:spPr>
          <a:xfrm>
            <a:off x="407368" y="2348880"/>
            <a:ext cx="70567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 descr="Remote learning language outline">
            <a:extLst>
              <a:ext uri="{FF2B5EF4-FFF2-40B4-BE49-F238E27FC236}">
                <a16:creationId xmlns:a16="http://schemas.microsoft.com/office/drawing/2014/main" id="{6547346D-CCF2-160C-6B1F-8C4C9CED4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892" y="2732534"/>
            <a:ext cx="914400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63BE11-0EA7-F134-E2AE-7EFF9657DB02}"/>
              </a:ext>
            </a:extLst>
          </p:cNvPr>
          <p:cNvSpPr txBox="1"/>
          <p:nvPr/>
        </p:nvSpPr>
        <p:spPr>
          <a:xfrm>
            <a:off x="695400" y="2405888"/>
            <a:ext cx="5618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Direct online Access (more for advertising)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1E825B-AC95-5D8D-57F4-B2AFD6243ACC}"/>
              </a:ext>
            </a:extLst>
          </p:cNvPr>
          <p:cNvSpPr txBox="1"/>
          <p:nvPr/>
        </p:nvSpPr>
        <p:spPr>
          <a:xfrm>
            <a:off x="1723622" y="2797572"/>
            <a:ext cx="97583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A dedicated webpage has been set up this is mainly for information and to show the value of the diploma to be €800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End users can order a diploma direct if they have a credit card.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However, Purchase orders / group discounts will be directed to contact “their local Interacoustics representative” (YOU)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Sign ups generated though this method will not generate you any income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We feel we need a direct sign up as all other educational formats online offer this but the idea is that this will generate very few sign ups </a:t>
            </a:r>
          </a:p>
        </p:txBody>
      </p:sp>
    </p:spTree>
    <p:extLst>
      <p:ext uri="{BB962C8B-B14F-4D97-AF65-F5344CB8AC3E}">
        <p14:creationId xmlns:p14="http://schemas.microsoft.com/office/powerpoint/2010/main" val="87908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B8A8A9-D687-C2F4-C95B-EFFB9A6E274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/>
        <p:txBody>
          <a:bodyPr/>
          <a:lstStyle/>
          <a:p>
            <a:endParaRPr lang="en-GB">
              <a:latin typeface="Noa LT Pro" panose="020B06030500000200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7CCBE3-8115-236E-A2A6-40225BA334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Web page demonstration 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5D8AB4C8-7452-8B62-29A8-873C05BA39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51"/>
          <a:stretch/>
        </p:blipFill>
        <p:spPr>
          <a:xfrm>
            <a:off x="-528736" y="-16000"/>
            <a:ext cx="13596528" cy="695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87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EDEA264-FD52-8307-33C9-CB6882313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577" y="4588883"/>
            <a:ext cx="2087498" cy="1771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D579755-26B7-1F7D-C3C0-F81C7FF2A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576" y="2223489"/>
            <a:ext cx="2087499" cy="2411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77C39C-5544-6696-E95B-8873E02D0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687" y="3249647"/>
            <a:ext cx="2184559" cy="1228815"/>
          </a:xfrm>
          <a:prstGeom prst="rect">
            <a:avLst/>
          </a:prstGeom>
        </p:spPr>
      </p:pic>
      <p:pic>
        <p:nvPicPr>
          <p:cNvPr id="8" name="Graphic 7" descr="Laptop outline">
            <a:extLst>
              <a:ext uri="{FF2B5EF4-FFF2-40B4-BE49-F238E27FC236}">
                <a16:creationId xmlns:a16="http://schemas.microsoft.com/office/drawing/2014/main" id="{F9357E21-A950-AA81-A73A-18FB2A9B00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1381" y="2193972"/>
            <a:ext cx="3650843" cy="36508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7B9C16-E14E-200E-D9B7-C86B31D739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826" t="41600" r="39959"/>
          <a:stretch/>
        </p:blipFill>
        <p:spPr>
          <a:xfrm>
            <a:off x="1817931" y="2797258"/>
            <a:ext cx="2072313" cy="28112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EDD9C4-97D2-71D7-37BD-80A51B1C2355}"/>
              </a:ext>
            </a:extLst>
          </p:cNvPr>
          <p:cNvSpPr txBox="1"/>
          <p:nvPr/>
        </p:nvSpPr>
        <p:spPr>
          <a:xfrm>
            <a:off x="407368" y="908720"/>
            <a:ext cx="11377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Interacoustics Academy Clinical Diploma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E0E76C-A055-3C34-E44C-6B861278F881}"/>
              </a:ext>
            </a:extLst>
          </p:cNvPr>
          <p:cNvSpPr txBox="1"/>
          <p:nvPr/>
        </p:nvSpPr>
        <p:spPr>
          <a:xfrm>
            <a:off x="1055440" y="1678161"/>
            <a:ext cx="10333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Sales Tools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8F8380-AF61-DF4F-1380-05CBDA3C544B}"/>
              </a:ext>
            </a:extLst>
          </p:cNvPr>
          <p:cNvCxnSpPr>
            <a:cxnSpLocks/>
          </p:cNvCxnSpPr>
          <p:nvPr/>
        </p:nvCxnSpPr>
        <p:spPr>
          <a:xfrm>
            <a:off x="407368" y="2348880"/>
            <a:ext cx="348287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51C5265-5C15-CCE6-12AF-AD46111262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826" t="17451" r="39959" b="24470"/>
          <a:stretch/>
        </p:blipFill>
        <p:spPr>
          <a:xfrm>
            <a:off x="1055440" y="2473126"/>
            <a:ext cx="2087498" cy="28163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19C71F-3E2A-1A9D-CDA4-160EC5FA769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890"/>
          <a:stretch/>
        </p:blipFill>
        <p:spPr>
          <a:xfrm>
            <a:off x="8183362" y="1846093"/>
            <a:ext cx="2087498" cy="22747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BFD789-1EB5-1A2B-FAD8-890509B37E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3362" y="4077072"/>
            <a:ext cx="2087499" cy="172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2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EDD9C4-97D2-71D7-37BD-80A51B1C2355}"/>
              </a:ext>
            </a:extLst>
          </p:cNvPr>
          <p:cNvSpPr txBox="1"/>
          <p:nvPr/>
        </p:nvSpPr>
        <p:spPr>
          <a:xfrm>
            <a:off x="407368" y="908720"/>
            <a:ext cx="11377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Interacoustics Academy Clinical Diploma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E0E76C-A055-3C34-E44C-6B861278F881}"/>
              </a:ext>
            </a:extLst>
          </p:cNvPr>
          <p:cNvSpPr txBox="1"/>
          <p:nvPr/>
        </p:nvSpPr>
        <p:spPr>
          <a:xfrm>
            <a:off x="1055440" y="1678161"/>
            <a:ext cx="10333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User cases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8F8380-AF61-DF4F-1380-05CBDA3C544B}"/>
              </a:ext>
            </a:extLst>
          </p:cNvPr>
          <p:cNvCxnSpPr>
            <a:cxnSpLocks/>
          </p:cNvCxnSpPr>
          <p:nvPr/>
        </p:nvCxnSpPr>
        <p:spPr>
          <a:xfrm>
            <a:off x="407368" y="2348880"/>
            <a:ext cx="338437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5024C07-DCFB-6CDE-6F75-3248761A20F0}"/>
              </a:ext>
            </a:extLst>
          </p:cNvPr>
          <p:cNvSpPr txBox="1"/>
          <p:nvPr/>
        </p:nvSpPr>
        <p:spPr>
          <a:xfrm>
            <a:off x="695400" y="2687434"/>
            <a:ext cx="57606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Potential Eclipse customer </a:t>
            </a:r>
          </a:p>
          <a:p>
            <a:endParaRPr lang="en-GB" sz="1600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Buy a licence for yourself and showcase the diploma during the demo process.  Just like using a demo device. </a:t>
            </a:r>
          </a:p>
          <a:p>
            <a:endParaRPr lang="en-GB" sz="1600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OR </a:t>
            </a:r>
          </a:p>
          <a:p>
            <a:endParaRPr lang="en-GB" sz="1600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Buy customer license prior to sale give access to course to demonstrate the support that is given at Interacoustics. </a:t>
            </a:r>
          </a:p>
        </p:txBody>
      </p:sp>
      <p:pic>
        <p:nvPicPr>
          <p:cNvPr id="2" name="Graphic 1" descr="Male profile outline">
            <a:extLst>
              <a:ext uri="{FF2B5EF4-FFF2-40B4-BE49-F238E27FC236}">
                <a16:creationId xmlns:a16="http://schemas.microsoft.com/office/drawing/2014/main" id="{5FDEC19C-1DA7-4C9E-5720-45396A130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33937" y="2595652"/>
            <a:ext cx="2664296" cy="2664296"/>
          </a:xfrm>
          <a:prstGeom prst="rect">
            <a:avLst/>
          </a:prstGeom>
        </p:spPr>
      </p:pic>
      <p:pic>
        <p:nvPicPr>
          <p:cNvPr id="5" name="Picture 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C59B4423-8021-8197-6529-7532F3BC6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937" y="4228812"/>
            <a:ext cx="6831938" cy="252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5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EDD9C4-97D2-71D7-37BD-80A51B1C2355}"/>
              </a:ext>
            </a:extLst>
          </p:cNvPr>
          <p:cNvSpPr txBox="1"/>
          <p:nvPr/>
        </p:nvSpPr>
        <p:spPr>
          <a:xfrm>
            <a:off x="407368" y="908720"/>
            <a:ext cx="11377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Interacoustics Academy Clinical Diploma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E0E76C-A055-3C34-E44C-6B861278F881}"/>
              </a:ext>
            </a:extLst>
          </p:cNvPr>
          <p:cNvSpPr txBox="1"/>
          <p:nvPr/>
        </p:nvSpPr>
        <p:spPr>
          <a:xfrm>
            <a:off x="1055440" y="1678161"/>
            <a:ext cx="10333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User cases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8F8380-AF61-DF4F-1380-05CBDA3C544B}"/>
              </a:ext>
            </a:extLst>
          </p:cNvPr>
          <p:cNvCxnSpPr>
            <a:cxnSpLocks/>
          </p:cNvCxnSpPr>
          <p:nvPr/>
        </p:nvCxnSpPr>
        <p:spPr>
          <a:xfrm>
            <a:off x="407368" y="2348880"/>
            <a:ext cx="34563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5024C07-DCFB-6CDE-6F75-3248761A20F0}"/>
              </a:ext>
            </a:extLst>
          </p:cNvPr>
          <p:cNvSpPr txBox="1"/>
          <p:nvPr/>
        </p:nvSpPr>
        <p:spPr>
          <a:xfrm>
            <a:off x="695400" y="2687434"/>
            <a:ext cx="57606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New Eclipse purchaser </a:t>
            </a:r>
          </a:p>
          <a:p>
            <a:endParaRPr lang="en-GB" sz="1600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Sell as a single diploma as part of new Eclipse purchase. </a:t>
            </a:r>
          </a:p>
          <a:p>
            <a:endParaRPr lang="en-GB" sz="1600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You could also consider making it part of your default Eclipse offering  &gt; Some markets doing this </a:t>
            </a:r>
          </a:p>
          <a:p>
            <a:endParaRPr lang="en-GB" sz="1600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It will save lots of training time moving forward </a:t>
            </a:r>
          </a:p>
          <a:p>
            <a:endParaRPr lang="en-GB" sz="1600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Graphic 1" descr="Male profile outline">
            <a:extLst>
              <a:ext uri="{FF2B5EF4-FFF2-40B4-BE49-F238E27FC236}">
                <a16:creationId xmlns:a16="http://schemas.microsoft.com/office/drawing/2014/main" id="{5FDEC19C-1DA7-4C9E-5720-45396A130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33937" y="2595652"/>
            <a:ext cx="2664296" cy="2664296"/>
          </a:xfrm>
          <a:prstGeom prst="rect">
            <a:avLst/>
          </a:prstGeom>
        </p:spPr>
      </p:pic>
      <p:pic>
        <p:nvPicPr>
          <p:cNvPr id="5" name="Picture 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C59B4423-8021-8197-6529-7532F3BC6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937" y="4228812"/>
            <a:ext cx="6831938" cy="252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5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Office worker female outline">
            <a:extLst>
              <a:ext uri="{FF2B5EF4-FFF2-40B4-BE49-F238E27FC236}">
                <a16:creationId xmlns:a16="http://schemas.microsoft.com/office/drawing/2014/main" id="{F4FE156D-B413-68F2-EA97-381CCE84C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14157" y="2386047"/>
            <a:ext cx="2664296" cy="2664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EDD9C4-97D2-71D7-37BD-80A51B1C2355}"/>
              </a:ext>
            </a:extLst>
          </p:cNvPr>
          <p:cNvSpPr txBox="1"/>
          <p:nvPr/>
        </p:nvSpPr>
        <p:spPr>
          <a:xfrm>
            <a:off x="407368" y="908720"/>
            <a:ext cx="11377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Interacoustics Academy Clinical Diploma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E0E76C-A055-3C34-E44C-6B861278F881}"/>
              </a:ext>
            </a:extLst>
          </p:cNvPr>
          <p:cNvSpPr txBox="1"/>
          <p:nvPr/>
        </p:nvSpPr>
        <p:spPr>
          <a:xfrm>
            <a:off x="1055440" y="1678161"/>
            <a:ext cx="10333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User cases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8F8380-AF61-DF4F-1380-05CBDA3C544B}"/>
              </a:ext>
            </a:extLst>
          </p:cNvPr>
          <p:cNvCxnSpPr>
            <a:cxnSpLocks/>
          </p:cNvCxnSpPr>
          <p:nvPr/>
        </p:nvCxnSpPr>
        <p:spPr>
          <a:xfrm>
            <a:off x="407368" y="2348880"/>
            <a:ext cx="338437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5024C07-DCFB-6CDE-6F75-3248761A20F0}"/>
              </a:ext>
            </a:extLst>
          </p:cNvPr>
          <p:cNvSpPr txBox="1"/>
          <p:nvPr/>
        </p:nvSpPr>
        <p:spPr>
          <a:xfrm>
            <a:off x="643299" y="2669512"/>
            <a:ext cx="57003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Multiple Diplomas wanted </a:t>
            </a:r>
          </a:p>
          <a:p>
            <a:endParaRPr lang="en-GB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Give 1 diploma away and then sell multiple additions on Eclipse sales </a:t>
            </a:r>
          </a:p>
          <a:p>
            <a:endParaRPr lang="en-GB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OR </a:t>
            </a:r>
          </a:p>
          <a:p>
            <a:endParaRPr lang="en-GB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Give bulk discount to multiple diploma purchases </a:t>
            </a:r>
          </a:p>
          <a:p>
            <a:endParaRPr lang="en-GB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phic 1" descr="Male profile outline">
            <a:extLst>
              <a:ext uri="{FF2B5EF4-FFF2-40B4-BE49-F238E27FC236}">
                <a16:creationId xmlns:a16="http://schemas.microsoft.com/office/drawing/2014/main" id="{779222C7-2722-4FB1-99D4-587CA7100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53804" y="2527421"/>
            <a:ext cx="2664296" cy="2664296"/>
          </a:xfrm>
          <a:prstGeom prst="rect">
            <a:avLst/>
          </a:prstGeom>
        </p:spPr>
      </p:pic>
      <p:pic>
        <p:nvPicPr>
          <p:cNvPr id="4" name="Picture 3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CD065ADF-5ED9-6A66-F0D8-16CFF893C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3937" y="4228812"/>
            <a:ext cx="6831938" cy="2522205"/>
          </a:xfrm>
          <a:prstGeom prst="rect">
            <a:avLst/>
          </a:prstGeom>
        </p:spPr>
      </p:pic>
      <p:pic>
        <p:nvPicPr>
          <p:cNvPr id="8" name="Graphic 7" descr="Male profile outline">
            <a:extLst>
              <a:ext uri="{FF2B5EF4-FFF2-40B4-BE49-F238E27FC236}">
                <a16:creationId xmlns:a16="http://schemas.microsoft.com/office/drawing/2014/main" id="{E5111BD2-E70A-61E8-09CA-ECE47D17C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14827" y="2415419"/>
            <a:ext cx="1987009" cy="1987009"/>
          </a:xfrm>
          <a:prstGeom prst="rect">
            <a:avLst/>
          </a:prstGeom>
        </p:spPr>
      </p:pic>
      <p:pic>
        <p:nvPicPr>
          <p:cNvPr id="15" name="Graphic 14" descr="Female Profile outline">
            <a:extLst>
              <a:ext uri="{FF2B5EF4-FFF2-40B4-BE49-F238E27FC236}">
                <a16:creationId xmlns:a16="http://schemas.microsoft.com/office/drawing/2014/main" id="{A85C47F5-E63D-DD16-D461-D8204465A4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81039" y="2669512"/>
            <a:ext cx="1095095" cy="109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3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EDD9C4-97D2-71D7-37BD-80A51B1C2355}"/>
              </a:ext>
            </a:extLst>
          </p:cNvPr>
          <p:cNvSpPr txBox="1"/>
          <p:nvPr/>
        </p:nvSpPr>
        <p:spPr>
          <a:xfrm>
            <a:off x="407368" y="908720"/>
            <a:ext cx="11377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Interacoustics Academy Clinical Diploma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CEB429-3620-E1FB-A736-678A71E96EDF}"/>
              </a:ext>
            </a:extLst>
          </p:cNvPr>
          <p:cNvCxnSpPr>
            <a:cxnSpLocks/>
          </p:cNvCxnSpPr>
          <p:nvPr/>
        </p:nvCxnSpPr>
        <p:spPr>
          <a:xfrm>
            <a:off x="407368" y="2348880"/>
            <a:ext cx="64807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8AD77D7-DDDA-0853-4D73-BBEA409CE0AF}"/>
              </a:ext>
            </a:extLst>
          </p:cNvPr>
          <p:cNvSpPr txBox="1">
            <a:spLocks/>
          </p:cNvSpPr>
          <p:nvPr/>
        </p:nvSpPr>
        <p:spPr>
          <a:xfrm>
            <a:off x="1559496" y="2629188"/>
            <a:ext cx="7668268" cy="20108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Noa LT Pro" panose="020B0603050000020004" pitchFamily="34" charset="0"/>
                <a:ea typeface="DengXian" panose="02010600030101010101" pitchFamily="2" charset="-122"/>
              </a:rPr>
              <a:t>What is an Interacoustics Academy Clinical Diploma 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Noa LT Pro" panose="020B0603050000020004" pitchFamily="34" charset="0"/>
                <a:ea typeface="DengXian" panose="02010600030101010101" pitchFamily="2" charset="-122"/>
              </a:rPr>
              <a:t>How you can use this tool to support sales, knowledge and training in your markets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Noa LT Pro" panose="020B0603050000020004" pitchFamily="34" charset="0"/>
                <a:ea typeface="DengXian" panose="02010600030101010101" pitchFamily="2" charset="-122"/>
              </a:rPr>
              <a:t>How to order the diploma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Noa LT Pro" panose="020B0603050000020004" pitchFamily="34" charset="0"/>
                <a:ea typeface="DengXian" panose="02010600030101010101" pitchFamily="2" charset="-122"/>
              </a:rPr>
              <a:t>How your customers can access the diploma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Noa LT Pro" panose="020B0603050000020004" pitchFamily="34" charset="0"/>
                <a:ea typeface="DengXian" panose="02010600030101010101" pitchFamily="2" charset="-122"/>
              </a:rPr>
              <a:t>Case studies / business models  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dirty="0">
              <a:latin typeface="Noa LT Pro" panose="020B06030500000200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374401-34FA-1D84-ED87-EBA2A5E4D5C1}"/>
              </a:ext>
            </a:extLst>
          </p:cNvPr>
          <p:cNvSpPr txBox="1"/>
          <p:nvPr/>
        </p:nvSpPr>
        <p:spPr>
          <a:xfrm>
            <a:off x="423519" y="1651229"/>
            <a:ext cx="10585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Launch Presentation &amp; Concept </a:t>
            </a:r>
          </a:p>
        </p:txBody>
      </p:sp>
    </p:spTree>
    <p:extLst>
      <p:ext uri="{BB962C8B-B14F-4D97-AF65-F5344CB8AC3E}">
        <p14:creationId xmlns:p14="http://schemas.microsoft.com/office/powerpoint/2010/main" val="355981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Office worker female outline">
            <a:extLst>
              <a:ext uri="{FF2B5EF4-FFF2-40B4-BE49-F238E27FC236}">
                <a16:creationId xmlns:a16="http://schemas.microsoft.com/office/drawing/2014/main" id="{F4FE156D-B413-68F2-EA97-381CCE84C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14157" y="2386047"/>
            <a:ext cx="2664296" cy="2664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EDD9C4-97D2-71D7-37BD-80A51B1C2355}"/>
              </a:ext>
            </a:extLst>
          </p:cNvPr>
          <p:cNvSpPr txBox="1"/>
          <p:nvPr/>
        </p:nvSpPr>
        <p:spPr>
          <a:xfrm>
            <a:off x="407368" y="908720"/>
            <a:ext cx="11377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Interacoustics Academy Clinical Diploma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E0E76C-A055-3C34-E44C-6B861278F881}"/>
              </a:ext>
            </a:extLst>
          </p:cNvPr>
          <p:cNvSpPr txBox="1"/>
          <p:nvPr/>
        </p:nvSpPr>
        <p:spPr>
          <a:xfrm>
            <a:off x="1055440" y="1678161"/>
            <a:ext cx="10333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User cases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8F8380-AF61-DF4F-1380-05CBDA3C544B}"/>
              </a:ext>
            </a:extLst>
          </p:cNvPr>
          <p:cNvCxnSpPr>
            <a:cxnSpLocks/>
          </p:cNvCxnSpPr>
          <p:nvPr/>
        </p:nvCxnSpPr>
        <p:spPr>
          <a:xfrm>
            <a:off x="407368" y="2348880"/>
            <a:ext cx="34563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5024C07-DCFB-6CDE-6F75-3248761A20F0}"/>
              </a:ext>
            </a:extLst>
          </p:cNvPr>
          <p:cNvSpPr txBox="1"/>
          <p:nvPr/>
        </p:nvSpPr>
        <p:spPr>
          <a:xfrm>
            <a:off x="669554" y="2678503"/>
            <a:ext cx="57003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Existing Eclipse customer </a:t>
            </a:r>
          </a:p>
          <a:p>
            <a:endParaRPr lang="en-GB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Use the diploma in the upgrade process.</a:t>
            </a:r>
          </a:p>
          <a:p>
            <a:endParaRPr lang="en-GB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Thinking about CE-Chirp® or ASSR</a:t>
            </a:r>
          </a:p>
          <a:p>
            <a:endParaRPr lang="en-GB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Buy the software upgrade and price the diploma in to the upgrade </a:t>
            </a:r>
          </a:p>
          <a:p>
            <a:endParaRPr lang="en-GB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phic 1" descr="Male profile outline">
            <a:extLst>
              <a:ext uri="{FF2B5EF4-FFF2-40B4-BE49-F238E27FC236}">
                <a16:creationId xmlns:a16="http://schemas.microsoft.com/office/drawing/2014/main" id="{779222C7-2722-4FB1-99D4-587CA7100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53804" y="2527421"/>
            <a:ext cx="2664296" cy="2664296"/>
          </a:xfrm>
          <a:prstGeom prst="rect">
            <a:avLst/>
          </a:prstGeom>
        </p:spPr>
      </p:pic>
      <p:pic>
        <p:nvPicPr>
          <p:cNvPr id="4" name="Picture 3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CD065ADF-5ED9-6A66-F0D8-16CFF893C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3937" y="4228812"/>
            <a:ext cx="6831938" cy="2522205"/>
          </a:xfrm>
          <a:prstGeom prst="rect">
            <a:avLst/>
          </a:prstGeom>
        </p:spPr>
      </p:pic>
      <p:pic>
        <p:nvPicPr>
          <p:cNvPr id="8" name="Graphic 7" descr="Male profile outline">
            <a:extLst>
              <a:ext uri="{FF2B5EF4-FFF2-40B4-BE49-F238E27FC236}">
                <a16:creationId xmlns:a16="http://schemas.microsoft.com/office/drawing/2014/main" id="{E5111BD2-E70A-61E8-09CA-ECE47D17C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14827" y="2415419"/>
            <a:ext cx="1987009" cy="1987009"/>
          </a:xfrm>
          <a:prstGeom prst="rect">
            <a:avLst/>
          </a:prstGeom>
        </p:spPr>
      </p:pic>
      <p:pic>
        <p:nvPicPr>
          <p:cNvPr id="15" name="Graphic 14" descr="Female Profile outline">
            <a:extLst>
              <a:ext uri="{FF2B5EF4-FFF2-40B4-BE49-F238E27FC236}">
                <a16:creationId xmlns:a16="http://schemas.microsoft.com/office/drawing/2014/main" id="{A85C47F5-E63D-DD16-D461-D8204465A4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81039" y="2669512"/>
            <a:ext cx="1095095" cy="109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9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Office worker female outline">
            <a:extLst>
              <a:ext uri="{FF2B5EF4-FFF2-40B4-BE49-F238E27FC236}">
                <a16:creationId xmlns:a16="http://schemas.microsoft.com/office/drawing/2014/main" id="{F4FE156D-B413-68F2-EA97-381CCE84C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14157" y="2386047"/>
            <a:ext cx="2664296" cy="2664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EDD9C4-97D2-71D7-37BD-80A51B1C2355}"/>
              </a:ext>
            </a:extLst>
          </p:cNvPr>
          <p:cNvSpPr txBox="1"/>
          <p:nvPr/>
        </p:nvSpPr>
        <p:spPr>
          <a:xfrm>
            <a:off x="407368" y="908720"/>
            <a:ext cx="11377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Interacoustics Academy Clinical Diploma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E0E76C-A055-3C34-E44C-6B861278F881}"/>
              </a:ext>
            </a:extLst>
          </p:cNvPr>
          <p:cNvSpPr txBox="1"/>
          <p:nvPr/>
        </p:nvSpPr>
        <p:spPr>
          <a:xfrm>
            <a:off x="1055440" y="1678161"/>
            <a:ext cx="10333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Diploma Accreditation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8F8380-AF61-DF4F-1380-05CBDA3C544B}"/>
              </a:ext>
            </a:extLst>
          </p:cNvPr>
          <p:cNvCxnSpPr>
            <a:cxnSpLocks/>
          </p:cNvCxnSpPr>
          <p:nvPr/>
        </p:nvCxnSpPr>
        <p:spPr>
          <a:xfrm>
            <a:off x="407368" y="2348880"/>
            <a:ext cx="34563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5024C07-DCFB-6CDE-6F75-3248761A20F0}"/>
              </a:ext>
            </a:extLst>
          </p:cNvPr>
          <p:cNvSpPr txBox="1"/>
          <p:nvPr/>
        </p:nvSpPr>
        <p:spPr>
          <a:xfrm>
            <a:off x="736875" y="2904591"/>
            <a:ext cx="570037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Accreditation by professional bodies is done on a country by country basis </a:t>
            </a:r>
          </a:p>
          <a:p>
            <a:endParaRPr lang="en-GB" sz="1600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We are working with a couple of countries to start this process</a:t>
            </a:r>
          </a:p>
          <a:p>
            <a:endParaRPr lang="en-GB" sz="1600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If you want to get accreditation in your country please reach out to </a:t>
            </a:r>
            <a:r>
              <a:rPr lang="en-GB" sz="1600" dirty="0">
                <a:solidFill>
                  <a:srgbClr val="C00000"/>
                </a:solidFill>
                <a:latin typeface="Noa LT Pro" panose="020B06030500000200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academy@interacoustics.com</a:t>
            </a:r>
            <a:r>
              <a:rPr lang="en-GB" sz="1600" dirty="0">
                <a:solidFill>
                  <a:srgbClr val="C00000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1600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endParaRPr lang="en-GB" sz="1600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endParaRPr lang="en-GB" sz="1600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phic 1" descr="Male profile outline">
            <a:extLst>
              <a:ext uri="{FF2B5EF4-FFF2-40B4-BE49-F238E27FC236}">
                <a16:creationId xmlns:a16="http://schemas.microsoft.com/office/drawing/2014/main" id="{779222C7-2722-4FB1-99D4-587CA71001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53804" y="2527421"/>
            <a:ext cx="2664296" cy="2664296"/>
          </a:xfrm>
          <a:prstGeom prst="rect">
            <a:avLst/>
          </a:prstGeom>
        </p:spPr>
      </p:pic>
      <p:pic>
        <p:nvPicPr>
          <p:cNvPr id="4" name="Picture 3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CD065ADF-5ED9-6A66-F0D8-16CFF893C1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3937" y="4228812"/>
            <a:ext cx="6831938" cy="2522205"/>
          </a:xfrm>
          <a:prstGeom prst="rect">
            <a:avLst/>
          </a:prstGeom>
        </p:spPr>
      </p:pic>
      <p:pic>
        <p:nvPicPr>
          <p:cNvPr id="8" name="Graphic 7" descr="Male profile outline">
            <a:extLst>
              <a:ext uri="{FF2B5EF4-FFF2-40B4-BE49-F238E27FC236}">
                <a16:creationId xmlns:a16="http://schemas.microsoft.com/office/drawing/2014/main" id="{E5111BD2-E70A-61E8-09CA-ECE47D17C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827" y="2415419"/>
            <a:ext cx="1987009" cy="1987009"/>
          </a:xfrm>
          <a:prstGeom prst="rect">
            <a:avLst/>
          </a:prstGeom>
        </p:spPr>
      </p:pic>
      <p:pic>
        <p:nvPicPr>
          <p:cNvPr id="15" name="Graphic 14" descr="Female Profile outline">
            <a:extLst>
              <a:ext uri="{FF2B5EF4-FFF2-40B4-BE49-F238E27FC236}">
                <a16:creationId xmlns:a16="http://schemas.microsoft.com/office/drawing/2014/main" id="{A85C47F5-E63D-DD16-D461-D8204465A4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81039" y="2669512"/>
            <a:ext cx="1095095" cy="109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3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66B2B-27E1-43FE-E035-BE5281552F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3996" y="1490555"/>
            <a:ext cx="10476580" cy="2010800"/>
          </a:xfrm>
        </p:spPr>
        <p:txBody>
          <a:bodyPr/>
          <a:lstStyle/>
          <a:p>
            <a:pPr algn="ctr"/>
            <a:r>
              <a:rPr lang="en-GB" sz="6600" dirty="0"/>
              <a:t>Questions </a:t>
            </a:r>
          </a:p>
        </p:txBody>
      </p:sp>
      <p:pic>
        <p:nvPicPr>
          <p:cNvPr id="5" name="Graphic 4" descr="Badge Question Mark outline">
            <a:extLst>
              <a:ext uri="{FF2B5EF4-FFF2-40B4-BE49-F238E27FC236}">
                <a16:creationId xmlns:a16="http://schemas.microsoft.com/office/drawing/2014/main" id="{DD388A72-37DE-DB76-5F40-566C0F41C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67808" y="2343456"/>
            <a:ext cx="345638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60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EDD9C4-97D2-71D7-37BD-80A51B1C2355}"/>
              </a:ext>
            </a:extLst>
          </p:cNvPr>
          <p:cNvSpPr txBox="1"/>
          <p:nvPr/>
        </p:nvSpPr>
        <p:spPr>
          <a:xfrm>
            <a:off x="407368" y="908720"/>
            <a:ext cx="11377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Interacoustics Academy Clinical Diploma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E0E76C-A055-3C34-E44C-6B861278F881}"/>
              </a:ext>
            </a:extLst>
          </p:cNvPr>
          <p:cNvSpPr txBox="1"/>
          <p:nvPr/>
        </p:nvSpPr>
        <p:spPr>
          <a:xfrm>
            <a:off x="1631504" y="1678161"/>
            <a:ext cx="9757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What is it?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75A242-22CC-3B8F-F553-A3E3BAD3B4FC}"/>
              </a:ext>
            </a:extLst>
          </p:cNvPr>
          <p:cNvSpPr txBox="1"/>
          <p:nvPr/>
        </p:nvSpPr>
        <p:spPr>
          <a:xfrm>
            <a:off x="1319291" y="2856436"/>
            <a:ext cx="3125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Many markets asking for “formal” clinical training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C04EA8-F93C-D43B-A73E-C0E5CDC66D32}"/>
              </a:ext>
            </a:extLst>
          </p:cNvPr>
          <p:cNvSpPr txBox="1"/>
          <p:nvPr/>
        </p:nvSpPr>
        <p:spPr>
          <a:xfrm>
            <a:off x="3409642" y="4237920"/>
            <a:ext cx="1657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16 lessons </a:t>
            </a:r>
          </a:p>
          <a:p>
            <a:pPr algn="l"/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25 hours </a:t>
            </a:r>
          </a:p>
        </p:txBody>
      </p:sp>
      <p:pic>
        <p:nvPicPr>
          <p:cNvPr id="18" name="Graphic 17" descr="Remote learning language outline">
            <a:extLst>
              <a:ext uri="{FF2B5EF4-FFF2-40B4-BE49-F238E27FC236}">
                <a16:creationId xmlns:a16="http://schemas.microsoft.com/office/drawing/2014/main" id="{792F49EB-5A5C-1E9D-2968-B19598001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2722401"/>
            <a:ext cx="914400" cy="914400"/>
          </a:xfrm>
          <a:prstGeom prst="rect">
            <a:avLst/>
          </a:prstGeom>
        </p:spPr>
      </p:pic>
      <p:pic>
        <p:nvPicPr>
          <p:cNvPr id="20" name="Graphic 19" descr="Classroom outline">
            <a:extLst>
              <a:ext uri="{FF2B5EF4-FFF2-40B4-BE49-F238E27FC236}">
                <a16:creationId xmlns:a16="http://schemas.microsoft.com/office/drawing/2014/main" id="{DE373E49-8BFD-E7AD-6E77-C0C5E1EC3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72406" y="4078809"/>
            <a:ext cx="914400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321CB6C-5925-271D-0BDA-5042A21DEBFF}"/>
              </a:ext>
            </a:extLst>
          </p:cNvPr>
          <p:cNvSpPr txBox="1"/>
          <p:nvPr/>
        </p:nvSpPr>
        <p:spPr>
          <a:xfrm>
            <a:off x="5784774" y="4351343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Practical sessions</a:t>
            </a:r>
          </a:p>
        </p:txBody>
      </p:sp>
      <p:pic>
        <p:nvPicPr>
          <p:cNvPr id="24" name="Picture 2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EAAC177-3C26-2BD1-89AA-1F27ACFACE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biLevel thresh="25000"/>
          </a:blip>
          <a:srcRect b="28824"/>
          <a:stretch/>
        </p:blipFill>
        <p:spPr>
          <a:xfrm>
            <a:off x="4706637" y="4027756"/>
            <a:ext cx="1337582" cy="1016506"/>
          </a:xfrm>
          <a:prstGeom prst="rect">
            <a:avLst/>
          </a:prstGeom>
        </p:spPr>
      </p:pic>
      <p:pic>
        <p:nvPicPr>
          <p:cNvPr id="28" name="Graphic 27" descr="Checklist outline">
            <a:extLst>
              <a:ext uri="{FF2B5EF4-FFF2-40B4-BE49-F238E27FC236}">
                <a16:creationId xmlns:a16="http://schemas.microsoft.com/office/drawing/2014/main" id="{A486CE94-88F5-BEC9-7F3A-1E0D8824AC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60430" y="4078809"/>
            <a:ext cx="914400" cy="9144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DB2CA06-A33D-C3DC-CAF9-C3089880A6FA}"/>
              </a:ext>
            </a:extLst>
          </p:cNvPr>
          <p:cNvSpPr txBox="1"/>
          <p:nvPr/>
        </p:nvSpPr>
        <p:spPr>
          <a:xfrm>
            <a:off x="8992768" y="4324031"/>
            <a:ext cx="914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Exam</a:t>
            </a:r>
          </a:p>
        </p:txBody>
      </p:sp>
      <p:pic>
        <p:nvPicPr>
          <p:cNvPr id="31" name="Graphic 30" descr="Graduation cap outline">
            <a:extLst>
              <a:ext uri="{FF2B5EF4-FFF2-40B4-BE49-F238E27FC236}">
                <a16:creationId xmlns:a16="http://schemas.microsoft.com/office/drawing/2014/main" id="{FE64A0CB-3986-F68C-D3C2-BD089F37AD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80992" y="2722401"/>
            <a:ext cx="914400" cy="9144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1F0C3EF-CCAA-EFEA-D9F5-A9C9FDA50FBC}"/>
              </a:ext>
            </a:extLst>
          </p:cNvPr>
          <p:cNvSpPr txBox="1"/>
          <p:nvPr/>
        </p:nvSpPr>
        <p:spPr>
          <a:xfrm>
            <a:off x="5590453" y="2856436"/>
            <a:ext cx="2665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University-style module</a:t>
            </a:r>
          </a:p>
        </p:txBody>
      </p:sp>
      <p:pic>
        <p:nvPicPr>
          <p:cNvPr id="33" name="Graphic 32" descr="Diploma roll outline">
            <a:extLst>
              <a:ext uri="{FF2B5EF4-FFF2-40B4-BE49-F238E27FC236}">
                <a16:creationId xmlns:a16="http://schemas.microsoft.com/office/drawing/2014/main" id="{71AEA7AC-0E18-BFD4-18C4-42874020E6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60429" y="2722401"/>
            <a:ext cx="914401" cy="9144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DB4F95-A45D-2024-FC9D-91D5DDC23CF4}"/>
              </a:ext>
            </a:extLst>
          </p:cNvPr>
          <p:cNvSpPr txBox="1"/>
          <p:nvPr/>
        </p:nvSpPr>
        <p:spPr>
          <a:xfrm>
            <a:off x="8974830" y="2856436"/>
            <a:ext cx="2917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Diploma awarded on completion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551089E-0EC8-3B04-F6F0-4C81391FC5AB}"/>
              </a:ext>
            </a:extLst>
          </p:cNvPr>
          <p:cNvCxnSpPr>
            <a:cxnSpLocks/>
          </p:cNvCxnSpPr>
          <p:nvPr/>
        </p:nvCxnSpPr>
        <p:spPr>
          <a:xfrm>
            <a:off x="407368" y="2348880"/>
            <a:ext cx="38884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11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21" grpId="0"/>
      <p:bldP spid="29" grpId="0"/>
      <p:bldP spid="32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EDD9C4-97D2-71D7-37BD-80A51B1C2355}"/>
              </a:ext>
            </a:extLst>
          </p:cNvPr>
          <p:cNvSpPr txBox="1"/>
          <p:nvPr/>
        </p:nvSpPr>
        <p:spPr>
          <a:xfrm>
            <a:off x="407368" y="908720"/>
            <a:ext cx="11377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Interacoustics Academy Clinical Diploma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E0E76C-A055-3C34-E44C-6B861278F881}"/>
              </a:ext>
            </a:extLst>
          </p:cNvPr>
          <p:cNvSpPr txBox="1"/>
          <p:nvPr/>
        </p:nvSpPr>
        <p:spPr>
          <a:xfrm>
            <a:off x="1199456" y="1767018"/>
            <a:ext cx="1032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Supporting sales, knowledge and clinical training in your markets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CEB429-3620-E1FB-A736-678A71E96EDF}"/>
              </a:ext>
            </a:extLst>
          </p:cNvPr>
          <p:cNvCxnSpPr>
            <a:cxnSpLocks/>
          </p:cNvCxnSpPr>
          <p:nvPr/>
        </p:nvCxnSpPr>
        <p:spPr>
          <a:xfrm>
            <a:off x="407368" y="2348880"/>
            <a:ext cx="10801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A3310DBF-4570-58E6-417F-59A7B2025D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8552185"/>
              </p:ext>
            </p:extLst>
          </p:nvPr>
        </p:nvGraphicFramePr>
        <p:xfrm>
          <a:off x="1147676" y="719666"/>
          <a:ext cx="989664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Graphic 10" descr="Graduation cap outline">
            <a:extLst>
              <a:ext uri="{FF2B5EF4-FFF2-40B4-BE49-F238E27FC236}">
                <a16:creationId xmlns:a16="http://schemas.microsoft.com/office/drawing/2014/main" id="{EEC36AF5-F548-F3B1-63D3-A93B6EBCCB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02284" y="3887618"/>
            <a:ext cx="914400" cy="914400"/>
          </a:xfrm>
          <a:prstGeom prst="rect">
            <a:avLst/>
          </a:prstGeom>
        </p:spPr>
      </p:pic>
      <p:pic>
        <p:nvPicPr>
          <p:cNvPr id="12" name="Graphic 11" descr="Graduation cap outline">
            <a:extLst>
              <a:ext uri="{FF2B5EF4-FFF2-40B4-BE49-F238E27FC236}">
                <a16:creationId xmlns:a16="http://schemas.microsoft.com/office/drawing/2014/main" id="{BF3688B8-906C-0651-AD28-7FEA7B9B09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44350" y="3887618"/>
            <a:ext cx="914400" cy="914400"/>
          </a:xfrm>
          <a:prstGeom prst="rect">
            <a:avLst/>
          </a:prstGeom>
        </p:spPr>
      </p:pic>
      <p:sp>
        <p:nvSpPr>
          <p:cNvPr id="13" name="Right Brace 12">
            <a:extLst>
              <a:ext uri="{FF2B5EF4-FFF2-40B4-BE49-F238E27FC236}">
                <a16:creationId xmlns:a16="http://schemas.microsoft.com/office/drawing/2014/main" id="{FAE89540-3D58-B5F1-C1DD-5CF1F18AA15F}"/>
              </a:ext>
            </a:extLst>
          </p:cNvPr>
          <p:cNvSpPr/>
          <p:nvPr/>
        </p:nvSpPr>
        <p:spPr>
          <a:xfrm rot="5400000">
            <a:off x="5735960" y="1851139"/>
            <a:ext cx="648072" cy="5112568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latin typeface="Noa LT Pro" panose="020B06030500000200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C57DA48-8143-F449-16E6-55C97B363DCE}"/>
              </a:ext>
            </a:extLst>
          </p:cNvPr>
          <p:cNvSpPr/>
          <p:nvPr/>
        </p:nvSpPr>
        <p:spPr>
          <a:xfrm>
            <a:off x="3056992" y="4798144"/>
            <a:ext cx="1846694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Noa LT Pro" panose="020B0603050000020004" pitchFamily="34" charset="0"/>
              </a:rPr>
              <a:t>Showcase IA knowledge and expertise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5D5361B-AE0E-44F4-8858-7DC00785A395}"/>
              </a:ext>
            </a:extLst>
          </p:cNvPr>
          <p:cNvSpPr/>
          <p:nvPr/>
        </p:nvSpPr>
        <p:spPr>
          <a:xfrm>
            <a:off x="5230850" y="4798144"/>
            <a:ext cx="1846694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Noa LT Pro" panose="020B0603050000020004" pitchFamily="34" charset="0"/>
              </a:rPr>
              <a:t>Differentiate IA from the rest &amp; upselling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9D09087-F4E8-379C-CE8B-47E2182B3B0F}"/>
              </a:ext>
            </a:extLst>
          </p:cNvPr>
          <p:cNvSpPr/>
          <p:nvPr/>
        </p:nvSpPr>
        <p:spPr>
          <a:xfrm>
            <a:off x="7357348" y="4802018"/>
            <a:ext cx="1846694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Noa LT Pro" panose="020B0603050000020004" pitchFamily="34" charset="0"/>
              </a:rPr>
              <a:t>Ensure users use the device properly </a:t>
            </a:r>
          </a:p>
        </p:txBody>
      </p:sp>
      <p:pic>
        <p:nvPicPr>
          <p:cNvPr id="25" name="Graphic 24" descr="Medal outline">
            <a:extLst>
              <a:ext uri="{FF2B5EF4-FFF2-40B4-BE49-F238E27FC236}">
                <a16:creationId xmlns:a16="http://schemas.microsoft.com/office/drawing/2014/main" id="{6FE8A320-F39C-0457-68CF-C46BE53EDE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73789" y="2453126"/>
            <a:ext cx="914400" cy="914400"/>
          </a:xfrm>
          <a:prstGeom prst="rect">
            <a:avLst/>
          </a:prstGeom>
        </p:spPr>
      </p:pic>
      <p:pic>
        <p:nvPicPr>
          <p:cNvPr id="26" name="Graphic 25" descr="Medal outline">
            <a:extLst>
              <a:ext uri="{FF2B5EF4-FFF2-40B4-BE49-F238E27FC236}">
                <a16:creationId xmlns:a16="http://schemas.microsoft.com/office/drawing/2014/main" id="{08B95FA1-A140-0DED-F1DE-EEB621DC75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87124" y="2514599"/>
            <a:ext cx="914400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3870B4B-C312-4FFF-2F9B-090216E1828C}"/>
              </a:ext>
            </a:extLst>
          </p:cNvPr>
          <p:cNvSpPr txBox="1"/>
          <p:nvPr/>
        </p:nvSpPr>
        <p:spPr>
          <a:xfrm>
            <a:off x="3719736" y="4083387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Pre-sales support &gt; Post-sales support</a:t>
            </a:r>
          </a:p>
        </p:txBody>
      </p:sp>
    </p:spTree>
    <p:extLst>
      <p:ext uri="{BB962C8B-B14F-4D97-AF65-F5344CB8AC3E}">
        <p14:creationId xmlns:p14="http://schemas.microsoft.com/office/powerpoint/2010/main" val="422960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3" grpId="0" animBg="1"/>
      <p:bldP spid="17" grpId="0" animBg="1"/>
      <p:bldP spid="19" grpId="0" animBg="1"/>
      <p:bldP spid="22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FBC8BD48-EB6A-1D31-BE34-BDE463040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815" y="4673997"/>
            <a:ext cx="5626059" cy="20770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64D503-C1DE-96CD-0AB7-B204D83A631C}"/>
              </a:ext>
            </a:extLst>
          </p:cNvPr>
          <p:cNvSpPr txBox="1"/>
          <p:nvPr/>
        </p:nvSpPr>
        <p:spPr>
          <a:xfrm>
            <a:off x="407368" y="1703013"/>
            <a:ext cx="9757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Proud to launch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AFE0A-9B87-5B1E-58FD-C40B469C975B}"/>
              </a:ext>
            </a:extLst>
          </p:cNvPr>
          <p:cNvCxnSpPr>
            <a:cxnSpLocks/>
          </p:cNvCxnSpPr>
          <p:nvPr/>
        </p:nvCxnSpPr>
        <p:spPr>
          <a:xfrm>
            <a:off x="407368" y="2348880"/>
            <a:ext cx="41044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D901060-85B8-23F2-7B5A-CE46A964900B}"/>
              </a:ext>
            </a:extLst>
          </p:cNvPr>
          <p:cNvSpPr txBox="1"/>
          <p:nvPr/>
        </p:nvSpPr>
        <p:spPr>
          <a:xfrm>
            <a:off x="1703512" y="2890391"/>
            <a:ext cx="96163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Interacoustics Academy Clinical Diploma: 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Newborn Hearing Assessment</a:t>
            </a:r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6D92927-6FDD-1DAF-1EF9-840A786ECD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</a:blip>
          <a:srcRect b="28824"/>
          <a:stretch/>
        </p:blipFill>
        <p:spPr>
          <a:xfrm>
            <a:off x="741264" y="2621231"/>
            <a:ext cx="1924496" cy="146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2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6F7740-F6A0-CA59-EE9C-3CAFC053FE9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9788" y="3861048"/>
            <a:ext cx="5256212" cy="1656184"/>
          </a:xfrm>
          <a:prstGeom prst="rect">
            <a:avLst/>
          </a:prstGeom>
        </p:spPr>
        <p:txBody>
          <a:bodyPr/>
          <a:lstStyle/>
          <a:p>
            <a:endParaRPr lang="en-GB" dirty="0">
              <a:latin typeface="Noa LT Pro" panose="020B06030500000200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49EF46-18C8-6B27-E3D9-D46545CEC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3" t="29299" r="9248" b="14300"/>
          <a:stretch/>
        </p:blipFill>
        <p:spPr>
          <a:xfrm>
            <a:off x="416768" y="1669471"/>
            <a:ext cx="11358464" cy="4207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9B3C8A-3638-077C-89CA-874FFA0915F8}"/>
              </a:ext>
            </a:extLst>
          </p:cNvPr>
          <p:cNvSpPr txBox="1"/>
          <p:nvPr/>
        </p:nvSpPr>
        <p:spPr>
          <a:xfrm>
            <a:off x="1559496" y="592253"/>
            <a:ext cx="96163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Interacoustics Academy Clinical Diploma: 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Newborn Hearing Assessment</a:t>
            </a:r>
          </a:p>
        </p:txBody>
      </p:sp>
    </p:spTree>
    <p:extLst>
      <p:ext uri="{BB962C8B-B14F-4D97-AF65-F5344CB8AC3E}">
        <p14:creationId xmlns:p14="http://schemas.microsoft.com/office/powerpoint/2010/main" val="4169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30459C-59D4-7D74-BFDD-D6393FA27BF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/>
        <p:txBody>
          <a:bodyPr/>
          <a:lstStyle/>
          <a:p>
            <a:endParaRPr lang="en-GB" dirty="0">
              <a:latin typeface="Noa LT Pro" panose="020B06030500000200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57D40-726C-1398-F019-257DD0368E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Diploma overview video CC">
            <a:hlinkClick r:id="" action="ppaction://media"/>
            <a:extLst>
              <a:ext uri="{FF2B5EF4-FFF2-40B4-BE49-F238E27FC236}">
                <a16:creationId xmlns:a16="http://schemas.microsoft.com/office/drawing/2014/main" id="{BA28F72E-8BF5-8CFD-629F-AEC9A816FEC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1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9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010F99-CA80-862A-9766-7F18BC30BB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44" t="22659" r="38778" b="10101"/>
          <a:stretch/>
        </p:blipFill>
        <p:spPr>
          <a:xfrm>
            <a:off x="7392144" y="548679"/>
            <a:ext cx="4104456" cy="58409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0C4A86-2F72-6E77-E654-D98DC66191FE}"/>
              </a:ext>
            </a:extLst>
          </p:cNvPr>
          <p:cNvSpPr txBox="1"/>
          <p:nvPr/>
        </p:nvSpPr>
        <p:spPr>
          <a:xfrm>
            <a:off x="911424" y="1916832"/>
            <a:ext cx="57606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Once completed student receives: </a:t>
            </a:r>
          </a:p>
          <a:p>
            <a:pPr algn="l"/>
            <a:endParaRPr lang="en-GB" sz="2400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Posted hard diploma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Access to all 12 week courses which are currently not published on the website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pPr algn="l"/>
            <a:endParaRPr lang="en-GB" sz="2400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pPr algn="l"/>
            <a:endParaRPr lang="en-GB" sz="2400" dirty="0" err="1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739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EDD9C4-97D2-71D7-37BD-80A51B1C2355}"/>
              </a:ext>
            </a:extLst>
          </p:cNvPr>
          <p:cNvSpPr txBox="1"/>
          <p:nvPr/>
        </p:nvSpPr>
        <p:spPr>
          <a:xfrm>
            <a:off x="407368" y="908720"/>
            <a:ext cx="11377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Interacoustics Academy Clinical Diploma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E0E76C-A055-3C34-E44C-6B861278F881}"/>
              </a:ext>
            </a:extLst>
          </p:cNvPr>
          <p:cNvSpPr txBox="1"/>
          <p:nvPr/>
        </p:nvSpPr>
        <p:spPr>
          <a:xfrm>
            <a:off x="1055440" y="1678161"/>
            <a:ext cx="10333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How to sign someone up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8F8380-AF61-DF4F-1380-05CBDA3C544B}"/>
              </a:ext>
            </a:extLst>
          </p:cNvPr>
          <p:cNvCxnSpPr>
            <a:cxnSpLocks/>
          </p:cNvCxnSpPr>
          <p:nvPr/>
        </p:nvCxnSpPr>
        <p:spPr>
          <a:xfrm>
            <a:off x="407368" y="2348880"/>
            <a:ext cx="70567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8DE1E0F-1E7F-B7D5-0043-9B21C1B18209}"/>
              </a:ext>
            </a:extLst>
          </p:cNvPr>
          <p:cNvSpPr txBox="1"/>
          <p:nvPr/>
        </p:nvSpPr>
        <p:spPr>
          <a:xfrm>
            <a:off x="1917428" y="3148796"/>
            <a:ext cx="91810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Price list Item number: </a:t>
            </a:r>
            <a:r>
              <a:rPr lang="en-US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1000755 ABR Clinical Diploma Course</a:t>
            </a:r>
            <a:endParaRPr lang="en-GB" dirty="0">
              <a:solidFill>
                <a:schemeClr val="bg1"/>
              </a:solidFill>
              <a:latin typeface="Noa LT Pro" panose="020B06030500000200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Diploma license cost to you is €200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We recommend that you sell it for €800 (advertised price on website)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Each diploma can only be registered to one individual. If you want 3 people registered, you need to order </a:t>
            </a:r>
            <a:r>
              <a:rPr lang="en-GB" b="1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3</a:t>
            </a:r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 diplomas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You DO </a:t>
            </a:r>
            <a:r>
              <a:rPr lang="en-GB" u="sng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NOT</a:t>
            </a:r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 need to provide the email address of the user upon ordering.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Instead we will send you an access certificate and you forward this to your customer </a:t>
            </a:r>
          </a:p>
        </p:txBody>
      </p:sp>
      <p:pic>
        <p:nvPicPr>
          <p:cNvPr id="8" name="Graphic 7" descr="Coins outline">
            <a:extLst>
              <a:ext uri="{FF2B5EF4-FFF2-40B4-BE49-F238E27FC236}">
                <a16:creationId xmlns:a16="http://schemas.microsoft.com/office/drawing/2014/main" id="{F3B399CE-70D4-F67B-12E0-290F447BE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316" y="3008437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283E3B-2E37-50F3-567B-8555599F40E2}"/>
              </a:ext>
            </a:extLst>
          </p:cNvPr>
          <p:cNvSpPr txBox="1"/>
          <p:nvPr/>
        </p:nvSpPr>
        <p:spPr>
          <a:xfrm>
            <a:off x="909316" y="2581006"/>
            <a:ext cx="5618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>
                <a:solidFill>
                  <a:schemeClr val="bg1"/>
                </a:solidFill>
                <a:latin typeface="Noa LT Pro" panose="020B0603050000020004" pitchFamily="34" charset="0"/>
                <a:cs typeface="Arial" panose="020B0604020202020204" pitchFamily="34" charset="0"/>
              </a:rPr>
              <a:t>You sell it directly (most popular)</a:t>
            </a:r>
          </a:p>
        </p:txBody>
      </p:sp>
      <p:pic>
        <p:nvPicPr>
          <p:cNvPr id="9" name="Graphic 8" descr="Male profile outline">
            <a:extLst>
              <a:ext uri="{FF2B5EF4-FFF2-40B4-BE49-F238E27FC236}">
                <a16:creationId xmlns:a16="http://schemas.microsoft.com/office/drawing/2014/main" id="{74AB3E1C-9ACC-8BA1-F3D3-6337D7A0E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7330" y="3922837"/>
            <a:ext cx="1378371" cy="137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4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ad05ddde-bb33-46bc-adc7-05c104a5ec4f"/>
  <p:tag name="TPVERSION" val="8"/>
  <p:tag name="TPFULLVERSION" val="9.0.5.7"/>
  <p:tag name="PPTVERSION" val="16"/>
  <p:tag name="TPOS" val="2"/>
  <p:tag name="TPLASTSAVEVERSION" val="6.4 PC"/>
</p:tagLst>
</file>

<file path=ppt/theme/theme1.xml><?xml version="1.0" encoding="utf-8"?>
<a:theme xmlns:a="http://schemas.openxmlformats.org/drawingml/2006/main" name="Title slide">
  <a:themeElements>
    <a:clrScheme name="Interacoustics">
      <a:dk1>
        <a:srgbClr val="000000"/>
      </a:dk1>
      <a:lt1>
        <a:srgbClr val="FFFFFF"/>
      </a:lt1>
      <a:dk2>
        <a:srgbClr val="3C5B56"/>
      </a:dk2>
      <a:lt2>
        <a:srgbClr val="7DC3A3"/>
      </a:lt2>
      <a:accent1>
        <a:srgbClr val="A2D3BC"/>
      </a:accent1>
      <a:accent2>
        <a:srgbClr val="C0E0CF"/>
      </a:accent2>
      <a:accent3>
        <a:srgbClr val="D3E9DE"/>
      </a:accent3>
      <a:accent4>
        <a:srgbClr val="6D8583"/>
      </a:accent4>
      <a:accent5>
        <a:srgbClr val="9CACAC"/>
      </a:accent5>
      <a:accent6>
        <a:srgbClr val="CED3D6"/>
      </a:accent6>
      <a:hlink>
        <a:srgbClr val="9D9D9C"/>
      </a:hlink>
      <a:folHlink>
        <a:srgbClr val="0E0F0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0_Interacoustics_PowerPoint_Template.potx" id="{3ABA7212-8751-409C-B900-AA615563BEFB}" vid="{0E261CBE-ED45-4B76-AADB-8439919803AF}"/>
    </a:ext>
  </a:extLst>
</a:theme>
</file>

<file path=ppt/theme/theme2.xml><?xml version="1.0" encoding="utf-8"?>
<a:theme xmlns:a="http://schemas.openxmlformats.org/drawingml/2006/main" name="Content slide text">
  <a:themeElements>
    <a:clrScheme name="Gråtone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0_Interacoustics_PowerPoint_Template.potx" id="{3ABA7212-8751-409C-B900-AA615563BEFB}" vid="{8A179E9E-E4DE-40C8-8E88-18BCD91199CC}"/>
    </a:ext>
  </a:extLst>
</a:theme>
</file>

<file path=ppt/theme/theme3.xml><?xml version="1.0" encoding="utf-8"?>
<a:theme xmlns:a="http://schemas.openxmlformats.org/drawingml/2006/main" name="Content slide w/ image">
  <a:themeElements>
    <a:clrScheme name="Gråtone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0_Interacoustics_PowerPoint_Template.potx" id="{3ABA7212-8751-409C-B900-AA615563BEFB}" vid="{826BCC1C-4FA3-4FB8-981B-EAA66A390E9B}"/>
    </a:ext>
  </a:extLst>
</a:theme>
</file>

<file path=ppt/theme/theme4.xml><?xml version="1.0" encoding="utf-8"?>
<a:theme xmlns:a="http://schemas.openxmlformats.org/drawingml/2006/main" name="Content w/ circle">
  <a:themeElements>
    <a:clrScheme name="Gråtone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0_Interacoustics_PowerPoint_Template.potx" id="{3ABA7212-8751-409C-B900-AA615563BEFB}" vid="{A7CCCBD7-7FED-4CA8-A358-2D34C7E4A6EC}"/>
    </a:ext>
  </a:extLst>
</a:theme>
</file>

<file path=ppt/theme/theme5.xml><?xml version="1.0" encoding="utf-8"?>
<a:theme xmlns:a="http://schemas.openxmlformats.org/drawingml/2006/main" name="Schedule">
  <a:themeElements>
    <a:clrScheme name="Gråtone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0_Interacoustics_PowerPoint_Template.potx" id="{3ABA7212-8751-409C-B900-AA615563BEFB}" vid="{DFD20710-3403-41D5-AE3F-D3A768040C46}"/>
    </a:ext>
  </a:extLst>
</a:theme>
</file>

<file path=ppt/theme/theme6.xml><?xml version="1.0" encoding="utf-8"?>
<a:theme xmlns:a="http://schemas.openxmlformats.org/drawingml/2006/main" name="Graphic elements">
  <a:themeElements>
    <a:clrScheme name="Gråtone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0_Interacoustics_PowerPoint_Template.potx" id="{3ABA7212-8751-409C-B900-AA615563BEFB}" vid="{0C89C0A0-ECB2-4D53-B494-0E1F090D3667}"/>
    </a:ext>
  </a:extLst>
</a:theme>
</file>

<file path=ppt/theme/theme7.xml><?xml version="1.0" encoding="utf-8"?>
<a:theme xmlns:a="http://schemas.openxmlformats.org/drawingml/2006/main" name="1_Last page">
  <a:themeElements>
    <a:clrScheme name="Gråtone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0_Interacoustics_PowerPoint_Template.potx" id="{3ABA7212-8751-409C-B900-AA615563BEFB}" vid="{ED9D10F8-F46A-4E30-940D-5FCE123BDCDA}"/>
    </a:ext>
  </a:extLst>
</a:theme>
</file>

<file path=ppt/theme/theme8.xml><?xml version="1.0" encoding="utf-8"?>
<a:theme xmlns:a="http://schemas.openxmlformats.org/drawingml/2006/main" name="Blank page">
  <a:themeElements>
    <a:clrScheme name="Gråtone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0_Interacoustics_PowerPoint_Template.potx" id="{3ABA7212-8751-409C-B900-AA615563BEFB}" vid="{6D5A677E-FE99-4730-A510-296FA85EC6E5}"/>
    </a:ext>
  </a:extLst>
</a:theme>
</file>

<file path=ppt/theme/theme9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efc13f8-98c7-45d6-b39e-fdee3c98c304">
      <UserInfo>
        <DisplayName>Shane Seiger-Eatwell (SSEI)</DisplayName>
        <AccountId>38</AccountId>
        <AccountType/>
      </UserInfo>
      <UserInfo>
        <DisplayName>Charlotte Ellemose Sonne (CHSO)</DisplayName>
        <AccountId>13</AccountId>
        <AccountType/>
      </UserInfo>
      <UserInfo>
        <DisplayName>*FYN All in Middelfart</DisplayName>
        <AccountId>40</AccountId>
        <AccountType/>
      </UserInfo>
    </SharedWithUsers>
    <lcf76f155ced4ddcb4097134ff3c332f xmlns="b65eca0c-89f4-4d0e-8096-915c5a796d42">
      <Terms xmlns="http://schemas.microsoft.com/office/infopath/2007/PartnerControls"/>
    </lcf76f155ced4ddcb4097134ff3c332f>
    <TaxCatchAll xmlns="aefc13f8-98c7-45d6-b39e-fdee3c98c304" xsi:nil="true"/>
    <Dateadded xmlns="b65eca0c-89f4-4d0e-8096-915c5a796d4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CB9D455DB706418963940F93437A15" ma:contentTypeVersion="21" ma:contentTypeDescription="Create a new document." ma:contentTypeScope="" ma:versionID="4664d76106f1165d6a07011eb6d0874b">
  <xsd:schema xmlns:xsd="http://www.w3.org/2001/XMLSchema" xmlns:xs="http://www.w3.org/2001/XMLSchema" xmlns:p="http://schemas.microsoft.com/office/2006/metadata/properties" xmlns:ns2="b65eca0c-89f4-4d0e-8096-915c5a796d42" xmlns:ns3="aefc13f8-98c7-45d6-b39e-fdee3c98c304" targetNamespace="http://schemas.microsoft.com/office/2006/metadata/properties" ma:root="true" ma:fieldsID="ba0db5874e7df7856dbe9317936bdc43" ns2:_="" ns3:_="">
    <xsd:import namespace="b65eca0c-89f4-4d0e-8096-915c5a796d42"/>
    <xsd:import namespace="aefc13f8-98c7-45d6-b39e-fdee3c98c3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Dateadd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5eca0c-89f4-4d0e-8096-915c5a796d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78eee82-d3ba-403b-bb0e-b224fb46d82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added" ma:index="24" nillable="true" ma:displayName="Date added" ma:format="DateOnly" ma:internalName="Dateadded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fc13f8-98c7-45d6-b39e-fdee3c98c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a6e7f92-e9c0-43d5-ab09-591dfaf976d9}" ma:internalName="TaxCatchAll" ma:showField="CatchAllData" ma:web="aefc13f8-98c7-45d6-b39e-fdee3c98c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A545D5-44B6-4FE5-BFDA-7A5631404D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3E245C-9353-441D-837C-A89996DCE50B}">
  <ds:schemaRefs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0f1c4bca-6111-4fc5-a390-e922ffd4aceb"/>
    <ds:schemaRef ds:uri="dba34014-f183-4215-ba21-83eb52d9262c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C7C204E-3DB3-4942-9146-EE05330FE395}"/>
</file>

<file path=docProps/app.xml><?xml version="1.0" encoding="utf-8"?>
<Properties xmlns="http://schemas.openxmlformats.org/officeDocument/2006/extended-properties" xmlns:vt="http://schemas.openxmlformats.org/officeDocument/2006/docPropsVTypes">
  <Template>Title slide</Template>
  <TotalTime>1884</TotalTime>
  <Words>905</Words>
  <Application>Microsoft Office PowerPoint</Application>
  <PresentationFormat>Widescreen</PresentationFormat>
  <Paragraphs>145</Paragraphs>
  <Slides>22</Slides>
  <Notes>2</Notes>
  <HiddenSlides>1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Systemskrift</vt:lpstr>
      <vt:lpstr>Arial</vt:lpstr>
      <vt:lpstr>Calibri Light</vt:lpstr>
      <vt:lpstr>Noa LT Pro</vt:lpstr>
      <vt:lpstr>Title slide</vt:lpstr>
      <vt:lpstr>Content slide text</vt:lpstr>
      <vt:lpstr>Content slide w/ image</vt:lpstr>
      <vt:lpstr>Content w/ circle</vt:lpstr>
      <vt:lpstr>Schedule</vt:lpstr>
      <vt:lpstr>Graphic elements</vt:lpstr>
      <vt:lpstr>1_Last page</vt:lpstr>
      <vt:lpstr>Blank page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Brian Strandby (BCST)</dc:creator>
  <cp:lastModifiedBy>Leigh Martin (LEMA)</cp:lastModifiedBy>
  <cp:revision>14</cp:revision>
  <cp:lastPrinted>2018-06-20T13:11:56Z</cp:lastPrinted>
  <dcterms:created xsi:type="dcterms:W3CDTF">2021-03-17T10:32:36Z</dcterms:created>
  <dcterms:modified xsi:type="dcterms:W3CDTF">2023-05-03T07:13:11Z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0x0101004C79F940B79B1546BF278A0504559412</vt:lpwstr>
  </property>
</Properties>
</file>