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diagrams/data3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theme/theme1.xml" ContentType="application/vnd.openxmlformats-officedocument.theme+xml"/>
  <Override PartName="/ppt/diagrams/colors2.xml" ContentType="application/vnd.openxmlformats-officedocument.drawingml.diagramColor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5" r:id="rId8"/>
    <p:sldMasterId id="2147483758" r:id="rId9"/>
    <p:sldMasterId id="2147483770" r:id="rId10"/>
    <p:sldMasterId id="2147483782" r:id="rId11"/>
  </p:sldMasterIdLst>
  <p:notesMasterIdLst>
    <p:notesMasterId r:id="rId47"/>
  </p:notesMasterIdLst>
  <p:sldIdLst>
    <p:sldId id="393" r:id="rId12"/>
    <p:sldId id="542" r:id="rId13"/>
    <p:sldId id="555" r:id="rId14"/>
    <p:sldId id="410" r:id="rId15"/>
    <p:sldId id="363" r:id="rId16"/>
    <p:sldId id="622" r:id="rId17"/>
    <p:sldId id="623" r:id="rId18"/>
    <p:sldId id="624" r:id="rId19"/>
    <p:sldId id="625" r:id="rId20"/>
    <p:sldId id="626" r:id="rId21"/>
    <p:sldId id="309" r:id="rId22"/>
    <p:sldId id="627" r:id="rId23"/>
    <p:sldId id="628" r:id="rId24"/>
    <p:sldId id="629" r:id="rId25"/>
    <p:sldId id="630" r:id="rId26"/>
    <p:sldId id="631" r:id="rId27"/>
    <p:sldId id="632" r:id="rId28"/>
    <p:sldId id="477" r:id="rId29"/>
    <p:sldId id="484" r:id="rId30"/>
    <p:sldId id="397" r:id="rId31"/>
    <p:sldId id="505" r:id="rId32"/>
    <p:sldId id="608" r:id="rId33"/>
    <p:sldId id="634" r:id="rId34"/>
    <p:sldId id="637" r:id="rId35"/>
    <p:sldId id="636" r:id="rId36"/>
    <p:sldId id="635" r:id="rId37"/>
    <p:sldId id="639" r:id="rId38"/>
    <p:sldId id="640" r:id="rId39"/>
    <p:sldId id="552" r:id="rId40"/>
    <p:sldId id="633" r:id="rId41"/>
    <p:sldId id="546" r:id="rId42"/>
    <p:sldId id="638" r:id="rId43"/>
    <p:sldId id="547" r:id="rId44"/>
    <p:sldId id="548" r:id="rId45"/>
    <p:sldId id="538" r:id="rId4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44" autoAdjust="0"/>
    <p:restoredTop sz="93615" autoAdjust="0"/>
  </p:normalViewPr>
  <p:slideViewPr>
    <p:cSldViewPr snapToGrid="0">
      <p:cViewPr varScale="1">
        <p:scale>
          <a:sx n="122" d="100"/>
          <a:sy n="122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F25F5E-03D9-4C78-9C5E-C22247CCCB2C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B61916CB-1568-4CFA-BF62-521D9731D218}">
      <dgm:prSet phldrT="[Text]" custT="1"/>
      <dgm:spPr/>
      <dgm:t>
        <a:bodyPr/>
        <a:lstStyle/>
        <a:p>
          <a:r>
            <a:rPr lang="en-US" altLang="da-DK" sz="1600" b="1" noProof="0" dirty="0">
              <a:latin typeface="Arial" charset="0"/>
              <a:cs typeface="Arial" charset="0"/>
            </a:rPr>
            <a:t>Small footprint </a:t>
          </a:r>
          <a:endParaRPr lang="en-US" sz="1600" b="1" noProof="0" dirty="0"/>
        </a:p>
      </dgm:t>
    </dgm:pt>
    <dgm:pt modelId="{68EC52C7-0D13-436A-8EAF-A4B851AB2D4C}" type="parTrans" cxnId="{1188233F-D961-4A17-B7B2-3D9C227ED66A}">
      <dgm:prSet/>
      <dgm:spPr/>
      <dgm:t>
        <a:bodyPr/>
        <a:lstStyle/>
        <a:p>
          <a:endParaRPr lang="da-DK" sz="2000" b="1"/>
        </a:p>
      </dgm:t>
    </dgm:pt>
    <dgm:pt modelId="{88AE7345-E4A3-47C5-AC2E-51F70569464B}" type="sibTrans" cxnId="{1188233F-D961-4A17-B7B2-3D9C227ED66A}">
      <dgm:prSet/>
      <dgm:spPr/>
      <dgm:t>
        <a:bodyPr/>
        <a:lstStyle/>
        <a:p>
          <a:endParaRPr lang="da-DK" sz="2000" b="1"/>
        </a:p>
      </dgm:t>
    </dgm:pt>
    <dgm:pt modelId="{81BD5B03-FE5A-49EC-A825-BA60BB5BFFC8}">
      <dgm:prSet phldrT="[Text]" custT="1"/>
      <dgm:spPr/>
      <dgm:t>
        <a:bodyPr/>
        <a:lstStyle/>
        <a:p>
          <a:r>
            <a:rPr lang="en-GB" altLang="da-DK" sz="1600" b="1" dirty="0">
              <a:latin typeface="Arial" charset="0"/>
              <a:cs typeface="Arial" charset="0"/>
            </a:rPr>
            <a:t>Improved installation options</a:t>
          </a:r>
        </a:p>
      </dgm:t>
    </dgm:pt>
    <dgm:pt modelId="{4AEAA18D-87AE-4D21-8D4A-123093B35666}" type="parTrans" cxnId="{7E89B82A-2FB8-4358-8C1F-6BB99041B904}">
      <dgm:prSet/>
      <dgm:spPr/>
      <dgm:t>
        <a:bodyPr/>
        <a:lstStyle/>
        <a:p>
          <a:endParaRPr lang="da-DK" sz="2000" b="1"/>
        </a:p>
      </dgm:t>
    </dgm:pt>
    <dgm:pt modelId="{245B9CEE-7630-4F1F-A7A2-03C26072E5C4}" type="sibTrans" cxnId="{7E89B82A-2FB8-4358-8C1F-6BB99041B904}">
      <dgm:prSet/>
      <dgm:spPr/>
      <dgm:t>
        <a:bodyPr/>
        <a:lstStyle/>
        <a:p>
          <a:endParaRPr lang="da-DK" sz="2000" b="1"/>
        </a:p>
      </dgm:t>
    </dgm:pt>
    <dgm:pt modelId="{0D3DCE1B-834B-49B2-AB89-DC0F96C5A3BB}">
      <dgm:prSet phldrT="[Text]" custT="1"/>
      <dgm:spPr/>
      <dgm:t>
        <a:bodyPr/>
        <a:lstStyle/>
        <a:p>
          <a:r>
            <a:rPr lang="en-GB" altLang="da-DK" sz="1600" b="1" dirty="0">
              <a:latin typeface="Arial" charset="0"/>
              <a:cs typeface="Arial" charset="0"/>
            </a:rPr>
            <a:t>Transducer storing  </a:t>
          </a:r>
          <a:endParaRPr lang="da-DK" sz="1600" b="1" dirty="0"/>
        </a:p>
      </dgm:t>
    </dgm:pt>
    <dgm:pt modelId="{6CF64935-4584-4287-8651-747AB7C104D7}" type="parTrans" cxnId="{E070AD8F-60ED-449A-BC27-D457CB6D0DF3}">
      <dgm:prSet/>
      <dgm:spPr/>
      <dgm:t>
        <a:bodyPr/>
        <a:lstStyle/>
        <a:p>
          <a:endParaRPr lang="da-DK" sz="2000" b="1"/>
        </a:p>
      </dgm:t>
    </dgm:pt>
    <dgm:pt modelId="{56D13E8D-DEB1-4882-8281-DB95D1489E27}" type="sibTrans" cxnId="{E070AD8F-60ED-449A-BC27-D457CB6D0DF3}">
      <dgm:prSet/>
      <dgm:spPr/>
      <dgm:t>
        <a:bodyPr/>
        <a:lstStyle/>
        <a:p>
          <a:endParaRPr lang="da-DK" sz="2000" b="1"/>
        </a:p>
      </dgm:t>
    </dgm:pt>
    <dgm:pt modelId="{BA23A72D-2C14-4B98-82C0-BB0C0153274E}">
      <dgm:prSet custT="1"/>
      <dgm:spPr/>
      <dgm:t>
        <a:bodyPr/>
        <a:lstStyle/>
        <a:p>
          <a:r>
            <a:rPr lang="en-US" altLang="da-DK" sz="1600" b="1" dirty="0">
              <a:latin typeface="Arial" charset="0"/>
              <a:cs typeface="Arial" charset="0"/>
            </a:rPr>
            <a:t>Flexible REM Loudspeaker</a:t>
          </a:r>
          <a:endParaRPr lang="da-DK" sz="1600" b="1" dirty="0"/>
        </a:p>
      </dgm:t>
    </dgm:pt>
    <dgm:pt modelId="{F4EEBC32-49A1-45D6-BE44-73B6B9228BBD}" type="parTrans" cxnId="{E571BE6D-91B7-491C-83C9-6D559521286D}">
      <dgm:prSet/>
      <dgm:spPr/>
      <dgm:t>
        <a:bodyPr/>
        <a:lstStyle/>
        <a:p>
          <a:endParaRPr lang="da-DK" sz="2000" b="1"/>
        </a:p>
      </dgm:t>
    </dgm:pt>
    <dgm:pt modelId="{60C49796-BAD5-41B8-9CBD-28EB702B9B44}" type="sibTrans" cxnId="{E571BE6D-91B7-491C-83C9-6D559521286D}">
      <dgm:prSet/>
      <dgm:spPr/>
      <dgm:t>
        <a:bodyPr/>
        <a:lstStyle/>
        <a:p>
          <a:endParaRPr lang="da-DK" sz="2000" b="1"/>
        </a:p>
      </dgm:t>
    </dgm:pt>
    <dgm:pt modelId="{6BFFD57E-81C6-472A-8159-5FC0E56A699A}">
      <dgm:prSet custT="1"/>
      <dgm:spPr/>
      <dgm:t>
        <a:bodyPr/>
        <a:lstStyle/>
        <a:p>
          <a:r>
            <a:rPr lang="en-GB" altLang="da-DK" sz="1600" b="1" dirty="0">
              <a:latin typeface="Arial" charset="0"/>
              <a:cs typeface="Arial" charset="0"/>
            </a:rPr>
            <a:t>Portability  </a:t>
          </a:r>
          <a:endParaRPr lang="da-DK" sz="1600" b="1" dirty="0"/>
        </a:p>
      </dgm:t>
    </dgm:pt>
    <dgm:pt modelId="{256D44ED-EC14-4BD5-85D2-B5F8FC52793A}" type="parTrans" cxnId="{9A09FCA4-4607-4D5D-9456-5EB828281944}">
      <dgm:prSet/>
      <dgm:spPr/>
      <dgm:t>
        <a:bodyPr/>
        <a:lstStyle/>
        <a:p>
          <a:endParaRPr lang="da-DK" sz="2000" b="1"/>
        </a:p>
      </dgm:t>
    </dgm:pt>
    <dgm:pt modelId="{CB5565F5-EB20-40B6-80A9-55B341FA59E5}" type="sibTrans" cxnId="{9A09FCA4-4607-4D5D-9456-5EB828281944}">
      <dgm:prSet/>
      <dgm:spPr/>
      <dgm:t>
        <a:bodyPr/>
        <a:lstStyle/>
        <a:p>
          <a:endParaRPr lang="da-DK" sz="2000" b="1"/>
        </a:p>
      </dgm:t>
    </dgm:pt>
    <dgm:pt modelId="{FD79B172-8D47-4DD6-873C-4ECA08ACA1FF}">
      <dgm:prSet phldrT="[Text]" custT="1"/>
      <dgm:spPr/>
      <dgm:t>
        <a:bodyPr/>
        <a:lstStyle/>
        <a:p>
          <a:r>
            <a:rPr lang="en-US" sz="1600" b="1" noProof="0" dirty="0">
              <a:latin typeface="Arial" panose="020B0604020202020204" pitchFamily="34" charset="0"/>
              <a:cs typeface="Arial" panose="020B0604020202020204" pitchFamily="34" charset="0"/>
            </a:rPr>
            <a:t>Optimized sockets </a:t>
          </a:r>
        </a:p>
      </dgm:t>
    </dgm:pt>
    <dgm:pt modelId="{DECCC67C-763D-4FD8-8611-4B6FB6D20FAA}" type="parTrans" cxnId="{431FBB4C-5AE6-4906-944F-1AC62DCDF767}">
      <dgm:prSet/>
      <dgm:spPr/>
      <dgm:t>
        <a:bodyPr/>
        <a:lstStyle/>
        <a:p>
          <a:endParaRPr lang="da-DK" sz="2000" b="1"/>
        </a:p>
      </dgm:t>
    </dgm:pt>
    <dgm:pt modelId="{ADE04957-B435-42F3-A504-42B3FD617226}" type="sibTrans" cxnId="{431FBB4C-5AE6-4906-944F-1AC62DCDF767}">
      <dgm:prSet/>
      <dgm:spPr/>
      <dgm:t>
        <a:bodyPr/>
        <a:lstStyle/>
        <a:p>
          <a:endParaRPr lang="da-DK" sz="2000" b="1"/>
        </a:p>
      </dgm:t>
    </dgm:pt>
    <dgm:pt modelId="{6883A4DD-63B6-4D47-9D82-C1D3A3A505C5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da-DK" sz="1600" b="1" dirty="0">
              <a:latin typeface="Arial" charset="0"/>
              <a:cs typeface="Arial" charset="0"/>
            </a:rPr>
            <a:t>‘All in one box’ (but modular)</a:t>
          </a:r>
          <a:endParaRPr lang="da-DK" sz="1600" b="1" dirty="0"/>
        </a:p>
      </dgm:t>
    </dgm:pt>
    <dgm:pt modelId="{F927E01B-2F0F-4C4C-881E-E9E36C18F433}" type="parTrans" cxnId="{AF2A6817-82E5-4DB0-9D10-B359918F9BB3}">
      <dgm:prSet/>
      <dgm:spPr/>
      <dgm:t>
        <a:bodyPr/>
        <a:lstStyle/>
        <a:p>
          <a:endParaRPr lang="da-DK" sz="2000" b="1"/>
        </a:p>
      </dgm:t>
    </dgm:pt>
    <dgm:pt modelId="{94511923-BF04-4858-A071-2EC57146DE60}" type="sibTrans" cxnId="{AF2A6817-82E5-4DB0-9D10-B359918F9BB3}">
      <dgm:prSet/>
      <dgm:spPr/>
      <dgm:t>
        <a:bodyPr/>
        <a:lstStyle/>
        <a:p>
          <a:endParaRPr lang="da-DK" sz="2000" b="1"/>
        </a:p>
      </dgm:t>
    </dgm:pt>
    <dgm:pt modelId="{64FEB1A5-524C-4F21-8133-0821786D963D}" type="pres">
      <dgm:prSet presAssocID="{0BF25F5E-03D9-4C78-9C5E-C22247CCCB2C}" presName="linearFlow" presStyleCnt="0">
        <dgm:presLayoutVars>
          <dgm:dir val="rev"/>
          <dgm:resizeHandles val="exact"/>
        </dgm:presLayoutVars>
      </dgm:prSet>
      <dgm:spPr/>
    </dgm:pt>
    <dgm:pt modelId="{8FBB6C3B-0BC5-4FCB-8A07-A468F919900A}" type="pres">
      <dgm:prSet presAssocID="{B61916CB-1568-4CFA-BF62-521D9731D218}" presName="composite" presStyleCnt="0"/>
      <dgm:spPr/>
    </dgm:pt>
    <dgm:pt modelId="{5E70CEBB-F23B-4DEC-B9F2-7E2E7DBB8484}" type="pres">
      <dgm:prSet presAssocID="{B61916CB-1568-4CFA-BF62-521D9731D218}" presName="imgShp" presStyleLbl="fgImgPlace1" presStyleIdx="0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3749CB83-F93D-462C-83A3-5D6186DA2F96}" type="pres">
      <dgm:prSet presAssocID="{B61916CB-1568-4CFA-BF62-521D9731D218}" presName="txShp" presStyleLbl="node1" presStyleIdx="0" presStyleCnt="7" custLinFactNeighborX="-266" custLinFactNeighborY="-718">
        <dgm:presLayoutVars>
          <dgm:bulletEnabled val="1"/>
        </dgm:presLayoutVars>
      </dgm:prSet>
      <dgm:spPr/>
    </dgm:pt>
    <dgm:pt modelId="{76DC7585-40D3-4AAD-8FD9-AD1EAE0CC76D}" type="pres">
      <dgm:prSet presAssocID="{88AE7345-E4A3-47C5-AC2E-51F70569464B}" presName="spacing" presStyleCnt="0"/>
      <dgm:spPr/>
    </dgm:pt>
    <dgm:pt modelId="{703D3AFA-4DD3-4299-913E-14BE23C6CB02}" type="pres">
      <dgm:prSet presAssocID="{81BD5B03-FE5A-49EC-A825-BA60BB5BFFC8}" presName="composite" presStyleCnt="0"/>
      <dgm:spPr/>
    </dgm:pt>
    <dgm:pt modelId="{F9DD9F91-EC4F-4C22-B122-3D892695721B}" type="pres">
      <dgm:prSet presAssocID="{81BD5B03-FE5A-49EC-A825-BA60BB5BFFC8}" presName="imgShp" presStyleLbl="fgImgPlace1" presStyleIdx="1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AADE9CB5-F05F-4FF5-AA40-373F030C5AE8}" type="pres">
      <dgm:prSet presAssocID="{81BD5B03-FE5A-49EC-A825-BA60BB5BFFC8}" presName="txShp" presStyleLbl="node1" presStyleIdx="1" presStyleCnt="7">
        <dgm:presLayoutVars>
          <dgm:bulletEnabled val="1"/>
        </dgm:presLayoutVars>
      </dgm:prSet>
      <dgm:spPr/>
    </dgm:pt>
    <dgm:pt modelId="{8BCE107F-9323-4CDF-ABE1-D6D369306846}" type="pres">
      <dgm:prSet presAssocID="{245B9CEE-7630-4F1F-A7A2-03C26072E5C4}" presName="spacing" presStyleCnt="0"/>
      <dgm:spPr/>
    </dgm:pt>
    <dgm:pt modelId="{6F084D28-1163-4D0F-976B-89ECC95F266A}" type="pres">
      <dgm:prSet presAssocID="{0D3DCE1B-834B-49B2-AB89-DC0F96C5A3BB}" presName="composite" presStyleCnt="0"/>
      <dgm:spPr/>
    </dgm:pt>
    <dgm:pt modelId="{9A0D147E-EDEA-4164-89B8-87F1936895A4}" type="pres">
      <dgm:prSet presAssocID="{0D3DCE1B-834B-49B2-AB89-DC0F96C5A3BB}" presName="imgShp" presStyleLbl="fgImgPlace1" presStyleIdx="2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F8D232B9-31EF-404A-A8A1-FB8C4600E47F}" type="pres">
      <dgm:prSet presAssocID="{0D3DCE1B-834B-49B2-AB89-DC0F96C5A3BB}" presName="txShp" presStyleLbl="node1" presStyleIdx="2" presStyleCnt="7">
        <dgm:presLayoutVars>
          <dgm:bulletEnabled val="1"/>
        </dgm:presLayoutVars>
      </dgm:prSet>
      <dgm:spPr/>
    </dgm:pt>
    <dgm:pt modelId="{0B3DBB6D-1576-4498-BC6C-1E98F99F9AE9}" type="pres">
      <dgm:prSet presAssocID="{56D13E8D-DEB1-4882-8281-DB95D1489E27}" presName="spacing" presStyleCnt="0"/>
      <dgm:spPr/>
    </dgm:pt>
    <dgm:pt modelId="{921BDF73-ED98-4C27-9B52-90C36BE09E89}" type="pres">
      <dgm:prSet presAssocID="{BA23A72D-2C14-4B98-82C0-BB0C0153274E}" presName="composite" presStyleCnt="0"/>
      <dgm:spPr/>
    </dgm:pt>
    <dgm:pt modelId="{19A202E8-764C-4C3E-972B-A39DDE8B6C39}" type="pres">
      <dgm:prSet presAssocID="{BA23A72D-2C14-4B98-82C0-BB0C0153274E}" presName="imgShp" presStyleLbl="fgImgPlace1" presStyleIdx="3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B8726B5B-2FCB-467C-8473-EF10EDF0AD96}" type="pres">
      <dgm:prSet presAssocID="{BA23A72D-2C14-4B98-82C0-BB0C0153274E}" presName="txShp" presStyleLbl="node1" presStyleIdx="3" presStyleCnt="7">
        <dgm:presLayoutVars>
          <dgm:bulletEnabled val="1"/>
        </dgm:presLayoutVars>
      </dgm:prSet>
      <dgm:spPr/>
    </dgm:pt>
    <dgm:pt modelId="{CE5D51A7-04B6-4B63-A7B3-B7BD26246056}" type="pres">
      <dgm:prSet presAssocID="{60C49796-BAD5-41B8-9CBD-28EB702B9B44}" presName="spacing" presStyleCnt="0"/>
      <dgm:spPr/>
    </dgm:pt>
    <dgm:pt modelId="{52FBD322-785C-4C9D-A18F-37AA74E0E931}" type="pres">
      <dgm:prSet presAssocID="{6BFFD57E-81C6-472A-8159-5FC0E56A699A}" presName="composite" presStyleCnt="0"/>
      <dgm:spPr/>
    </dgm:pt>
    <dgm:pt modelId="{B33C6E47-E039-4543-80D5-C534929A151D}" type="pres">
      <dgm:prSet presAssocID="{6BFFD57E-81C6-472A-8159-5FC0E56A699A}" presName="imgShp" presStyleLbl="fgImgPlace1" presStyleIdx="4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4C873F1E-CF60-4B13-8C82-AD110C6C420A}" type="pres">
      <dgm:prSet presAssocID="{6BFFD57E-81C6-472A-8159-5FC0E56A699A}" presName="txShp" presStyleLbl="node1" presStyleIdx="4" presStyleCnt="7">
        <dgm:presLayoutVars>
          <dgm:bulletEnabled val="1"/>
        </dgm:presLayoutVars>
      </dgm:prSet>
      <dgm:spPr/>
    </dgm:pt>
    <dgm:pt modelId="{671931C7-FB4C-4CCA-A1AB-61C088067F34}" type="pres">
      <dgm:prSet presAssocID="{CB5565F5-EB20-40B6-80A9-55B341FA59E5}" presName="spacing" presStyleCnt="0"/>
      <dgm:spPr/>
    </dgm:pt>
    <dgm:pt modelId="{4EF73A06-5BD1-4079-9984-5CAB1CB22652}" type="pres">
      <dgm:prSet presAssocID="{FD79B172-8D47-4DD6-873C-4ECA08ACA1FF}" presName="composite" presStyleCnt="0"/>
      <dgm:spPr/>
    </dgm:pt>
    <dgm:pt modelId="{E5C9B3AC-BAF1-47BC-8AC2-646B6C62C257}" type="pres">
      <dgm:prSet presAssocID="{FD79B172-8D47-4DD6-873C-4ECA08ACA1FF}" presName="imgShp" presStyleLbl="fgImgPlace1" presStyleIdx="5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6AF66423-74F6-4EE0-BF9E-36545D6995E3}" type="pres">
      <dgm:prSet presAssocID="{FD79B172-8D47-4DD6-873C-4ECA08ACA1FF}" presName="txShp" presStyleLbl="node1" presStyleIdx="5" presStyleCnt="7">
        <dgm:presLayoutVars>
          <dgm:bulletEnabled val="1"/>
        </dgm:presLayoutVars>
      </dgm:prSet>
      <dgm:spPr/>
    </dgm:pt>
    <dgm:pt modelId="{FCBEEE93-AAFE-4140-A278-57F000EFD014}" type="pres">
      <dgm:prSet presAssocID="{ADE04957-B435-42F3-A504-42B3FD617226}" presName="spacing" presStyleCnt="0"/>
      <dgm:spPr/>
    </dgm:pt>
    <dgm:pt modelId="{A6BFC7B6-A923-4993-A2C0-DBC71297870A}" type="pres">
      <dgm:prSet presAssocID="{6883A4DD-63B6-4D47-9D82-C1D3A3A505C5}" presName="composite" presStyleCnt="0"/>
      <dgm:spPr/>
    </dgm:pt>
    <dgm:pt modelId="{BA25C9A1-C2D2-447B-9A10-360973901D62}" type="pres">
      <dgm:prSet presAssocID="{6883A4DD-63B6-4D47-9D82-C1D3A3A505C5}" presName="imgShp" presStyleLbl="fgImgPlace1" presStyleIdx="6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0D077861-9A79-4150-BCFA-5F171069C17F}" type="pres">
      <dgm:prSet presAssocID="{6883A4DD-63B6-4D47-9D82-C1D3A3A505C5}" presName="txShp" presStyleLbl="node1" presStyleIdx="6" presStyleCnt="7">
        <dgm:presLayoutVars>
          <dgm:bulletEnabled val="1"/>
        </dgm:presLayoutVars>
      </dgm:prSet>
      <dgm:spPr/>
    </dgm:pt>
  </dgm:ptLst>
  <dgm:cxnLst>
    <dgm:cxn modelId="{F4188900-B2C4-4785-BB2A-AB4BA8B7C35A}" type="presOf" srcId="{6883A4DD-63B6-4D47-9D82-C1D3A3A505C5}" destId="{0D077861-9A79-4150-BCFA-5F171069C17F}" srcOrd="0" destOrd="0" presId="urn:microsoft.com/office/officeart/2005/8/layout/vList3"/>
    <dgm:cxn modelId="{AF2A6817-82E5-4DB0-9D10-B359918F9BB3}" srcId="{0BF25F5E-03D9-4C78-9C5E-C22247CCCB2C}" destId="{6883A4DD-63B6-4D47-9D82-C1D3A3A505C5}" srcOrd="6" destOrd="0" parTransId="{F927E01B-2F0F-4C4C-881E-E9E36C18F433}" sibTransId="{94511923-BF04-4858-A071-2EC57146DE60}"/>
    <dgm:cxn modelId="{7E89B82A-2FB8-4358-8C1F-6BB99041B904}" srcId="{0BF25F5E-03D9-4C78-9C5E-C22247CCCB2C}" destId="{81BD5B03-FE5A-49EC-A825-BA60BB5BFFC8}" srcOrd="1" destOrd="0" parTransId="{4AEAA18D-87AE-4D21-8D4A-123093B35666}" sibTransId="{245B9CEE-7630-4F1F-A7A2-03C26072E5C4}"/>
    <dgm:cxn modelId="{1188233F-D961-4A17-B7B2-3D9C227ED66A}" srcId="{0BF25F5E-03D9-4C78-9C5E-C22247CCCB2C}" destId="{B61916CB-1568-4CFA-BF62-521D9731D218}" srcOrd="0" destOrd="0" parTransId="{68EC52C7-0D13-436A-8EAF-A4B851AB2D4C}" sibTransId="{88AE7345-E4A3-47C5-AC2E-51F70569464B}"/>
    <dgm:cxn modelId="{05CDA249-A528-40FC-ABDE-5D9C5F08AE6A}" type="presOf" srcId="{81BD5B03-FE5A-49EC-A825-BA60BB5BFFC8}" destId="{AADE9CB5-F05F-4FF5-AA40-373F030C5AE8}" srcOrd="0" destOrd="0" presId="urn:microsoft.com/office/officeart/2005/8/layout/vList3"/>
    <dgm:cxn modelId="{431FBB4C-5AE6-4906-944F-1AC62DCDF767}" srcId="{0BF25F5E-03D9-4C78-9C5E-C22247CCCB2C}" destId="{FD79B172-8D47-4DD6-873C-4ECA08ACA1FF}" srcOrd="5" destOrd="0" parTransId="{DECCC67C-763D-4FD8-8611-4B6FB6D20FAA}" sibTransId="{ADE04957-B435-42F3-A504-42B3FD617226}"/>
    <dgm:cxn modelId="{E571BE6D-91B7-491C-83C9-6D559521286D}" srcId="{0BF25F5E-03D9-4C78-9C5E-C22247CCCB2C}" destId="{BA23A72D-2C14-4B98-82C0-BB0C0153274E}" srcOrd="3" destOrd="0" parTransId="{F4EEBC32-49A1-45D6-BE44-73B6B9228BBD}" sibTransId="{60C49796-BAD5-41B8-9CBD-28EB702B9B44}"/>
    <dgm:cxn modelId="{7BD81A73-0E3C-4699-8E3F-9243A17FBBAD}" type="presOf" srcId="{0BF25F5E-03D9-4C78-9C5E-C22247CCCB2C}" destId="{64FEB1A5-524C-4F21-8133-0821786D963D}" srcOrd="0" destOrd="0" presId="urn:microsoft.com/office/officeart/2005/8/layout/vList3"/>
    <dgm:cxn modelId="{4ABB2879-B9A2-418C-B1DF-501C3E9C1DEA}" type="presOf" srcId="{FD79B172-8D47-4DD6-873C-4ECA08ACA1FF}" destId="{6AF66423-74F6-4EE0-BF9E-36545D6995E3}" srcOrd="0" destOrd="0" presId="urn:microsoft.com/office/officeart/2005/8/layout/vList3"/>
    <dgm:cxn modelId="{EEE89C89-7C3B-4FD4-B4D9-5B7B4630EEB5}" type="presOf" srcId="{BA23A72D-2C14-4B98-82C0-BB0C0153274E}" destId="{B8726B5B-2FCB-467C-8473-EF10EDF0AD96}" srcOrd="0" destOrd="0" presId="urn:microsoft.com/office/officeart/2005/8/layout/vList3"/>
    <dgm:cxn modelId="{63D29A8F-195C-4E47-9B55-D0D3F7186DE4}" type="presOf" srcId="{B61916CB-1568-4CFA-BF62-521D9731D218}" destId="{3749CB83-F93D-462C-83A3-5D6186DA2F96}" srcOrd="0" destOrd="0" presId="urn:microsoft.com/office/officeart/2005/8/layout/vList3"/>
    <dgm:cxn modelId="{E070AD8F-60ED-449A-BC27-D457CB6D0DF3}" srcId="{0BF25F5E-03D9-4C78-9C5E-C22247CCCB2C}" destId="{0D3DCE1B-834B-49B2-AB89-DC0F96C5A3BB}" srcOrd="2" destOrd="0" parTransId="{6CF64935-4584-4287-8651-747AB7C104D7}" sibTransId="{56D13E8D-DEB1-4882-8281-DB95D1489E27}"/>
    <dgm:cxn modelId="{1FD1B893-488A-4080-B222-CBFA79B072CE}" type="presOf" srcId="{6BFFD57E-81C6-472A-8159-5FC0E56A699A}" destId="{4C873F1E-CF60-4B13-8C82-AD110C6C420A}" srcOrd="0" destOrd="0" presId="urn:microsoft.com/office/officeart/2005/8/layout/vList3"/>
    <dgm:cxn modelId="{9A09FCA4-4607-4D5D-9456-5EB828281944}" srcId="{0BF25F5E-03D9-4C78-9C5E-C22247CCCB2C}" destId="{6BFFD57E-81C6-472A-8159-5FC0E56A699A}" srcOrd="4" destOrd="0" parTransId="{256D44ED-EC14-4BD5-85D2-B5F8FC52793A}" sibTransId="{CB5565F5-EB20-40B6-80A9-55B341FA59E5}"/>
    <dgm:cxn modelId="{0E3123F3-C63D-499C-ACD9-78E253C672FD}" type="presOf" srcId="{0D3DCE1B-834B-49B2-AB89-DC0F96C5A3BB}" destId="{F8D232B9-31EF-404A-A8A1-FB8C4600E47F}" srcOrd="0" destOrd="0" presId="urn:microsoft.com/office/officeart/2005/8/layout/vList3"/>
    <dgm:cxn modelId="{54154398-BC8F-4C79-8937-DA4252F298D9}" type="presParOf" srcId="{64FEB1A5-524C-4F21-8133-0821786D963D}" destId="{8FBB6C3B-0BC5-4FCB-8A07-A468F919900A}" srcOrd="0" destOrd="0" presId="urn:microsoft.com/office/officeart/2005/8/layout/vList3"/>
    <dgm:cxn modelId="{60A3AB07-77F2-4ACD-AA5E-5C1794976E85}" type="presParOf" srcId="{8FBB6C3B-0BC5-4FCB-8A07-A468F919900A}" destId="{5E70CEBB-F23B-4DEC-B9F2-7E2E7DBB8484}" srcOrd="0" destOrd="0" presId="urn:microsoft.com/office/officeart/2005/8/layout/vList3"/>
    <dgm:cxn modelId="{312E3163-A620-4B6C-A93A-808F8E2FE337}" type="presParOf" srcId="{8FBB6C3B-0BC5-4FCB-8A07-A468F919900A}" destId="{3749CB83-F93D-462C-83A3-5D6186DA2F96}" srcOrd="1" destOrd="0" presId="urn:microsoft.com/office/officeart/2005/8/layout/vList3"/>
    <dgm:cxn modelId="{D6FF223B-9ABA-45BC-AA65-CD3054E78245}" type="presParOf" srcId="{64FEB1A5-524C-4F21-8133-0821786D963D}" destId="{76DC7585-40D3-4AAD-8FD9-AD1EAE0CC76D}" srcOrd="1" destOrd="0" presId="urn:microsoft.com/office/officeart/2005/8/layout/vList3"/>
    <dgm:cxn modelId="{DBDBCAA3-BD0F-443D-B31B-F7FFB25E6BF8}" type="presParOf" srcId="{64FEB1A5-524C-4F21-8133-0821786D963D}" destId="{703D3AFA-4DD3-4299-913E-14BE23C6CB02}" srcOrd="2" destOrd="0" presId="urn:microsoft.com/office/officeart/2005/8/layout/vList3"/>
    <dgm:cxn modelId="{30706952-2F57-4CB2-9D10-FD27AEEFBDB7}" type="presParOf" srcId="{703D3AFA-4DD3-4299-913E-14BE23C6CB02}" destId="{F9DD9F91-EC4F-4C22-B122-3D892695721B}" srcOrd="0" destOrd="0" presId="urn:microsoft.com/office/officeart/2005/8/layout/vList3"/>
    <dgm:cxn modelId="{D7E2814F-7C3A-44D6-A9ED-7ACAFEB32AA1}" type="presParOf" srcId="{703D3AFA-4DD3-4299-913E-14BE23C6CB02}" destId="{AADE9CB5-F05F-4FF5-AA40-373F030C5AE8}" srcOrd="1" destOrd="0" presId="urn:microsoft.com/office/officeart/2005/8/layout/vList3"/>
    <dgm:cxn modelId="{1A476B4F-71A7-46BD-82F0-F1482A287BA4}" type="presParOf" srcId="{64FEB1A5-524C-4F21-8133-0821786D963D}" destId="{8BCE107F-9323-4CDF-ABE1-D6D369306846}" srcOrd="3" destOrd="0" presId="urn:microsoft.com/office/officeart/2005/8/layout/vList3"/>
    <dgm:cxn modelId="{D4D593BD-FD75-436C-86D1-E5FB3FCF9E75}" type="presParOf" srcId="{64FEB1A5-524C-4F21-8133-0821786D963D}" destId="{6F084D28-1163-4D0F-976B-89ECC95F266A}" srcOrd="4" destOrd="0" presId="urn:microsoft.com/office/officeart/2005/8/layout/vList3"/>
    <dgm:cxn modelId="{79A61776-3DB3-4603-8160-71E6A402474F}" type="presParOf" srcId="{6F084D28-1163-4D0F-976B-89ECC95F266A}" destId="{9A0D147E-EDEA-4164-89B8-87F1936895A4}" srcOrd="0" destOrd="0" presId="urn:microsoft.com/office/officeart/2005/8/layout/vList3"/>
    <dgm:cxn modelId="{B1DE8A71-1DB3-41F9-B331-D1AC9991E5A2}" type="presParOf" srcId="{6F084D28-1163-4D0F-976B-89ECC95F266A}" destId="{F8D232B9-31EF-404A-A8A1-FB8C4600E47F}" srcOrd="1" destOrd="0" presId="urn:microsoft.com/office/officeart/2005/8/layout/vList3"/>
    <dgm:cxn modelId="{777CAF34-B21A-4C39-842A-8FC2A7A2AB0A}" type="presParOf" srcId="{64FEB1A5-524C-4F21-8133-0821786D963D}" destId="{0B3DBB6D-1576-4498-BC6C-1E98F99F9AE9}" srcOrd="5" destOrd="0" presId="urn:microsoft.com/office/officeart/2005/8/layout/vList3"/>
    <dgm:cxn modelId="{BA45CEB2-4B8C-424B-BA3D-33CBEB6B3412}" type="presParOf" srcId="{64FEB1A5-524C-4F21-8133-0821786D963D}" destId="{921BDF73-ED98-4C27-9B52-90C36BE09E89}" srcOrd="6" destOrd="0" presId="urn:microsoft.com/office/officeart/2005/8/layout/vList3"/>
    <dgm:cxn modelId="{AAA33AE1-E0D6-4F9E-A4BD-AB969C566D02}" type="presParOf" srcId="{921BDF73-ED98-4C27-9B52-90C36BE09E89}" destId="{19A202E8-764C-4C3E-972B-A39DDE8B6C39}" srcOrd="0" destOrd="0" presId="urn:microsoft.com/office/officeart/2005/8/layout/vList3"/>
    <dgm:cxn modelId="{4DDF86B5-F4AC-4C42-8C9C-4C0EE7E1067A}" type="presParOf" srcId="{921BDF73-ED98-4C27-9B52-90C36BE09E89}" destId="{B8726B5B-2FCB-467C-8473-EF10EDF0AD96}" srcOrd="1" destOrd="0" presId="urn:microsoft.com/office/officeart/2005/8/layout/vList3"/>
    <dgm:cxn modelId="{E5F95D20-6BA8-473A-8B3D-939B153AD603}" type="presParOf" srcId="{64FEB1A5-524C-4F21-8133-0821786D963D}" destId="{CE5D51A7-04B6-4B63-A7B3-B7BD26246056}" srcOrd="7" destOrd="0" presId="urn:microsoft.com/office/officeart/2005/8/layout/vList3"/>
    <dgm:cxn modelId="{63714A15-525C-45F4-9276-5D7F2E54CB3F}" type="presParOf" srcId="{64FEB1A5-524C-4F21-8133-0821786D963D}" destId="{52FBD322-785C-4C9D-A18F-37AA74E0E931}" srcOrd="8" destOrd="0" presId="urn:microsoft.com/office/officeart/2005/8/layout/vList3"/>
    <dgm:cxn modelId="{A2DBDD5F-E8CF-4B17-9060-BA018D2619FC}" type="presParOf" srcId="{52FBD322-785C-4C9D-A18F-37AA74E0E931}" destId="{B33C6E47-E039-4543-80D5-C534929A151D}" srcOrd="0" destOrd="0" presId="urn:microsoft.com/office/officeart/2005/8/layout/vList3"/>
    <dgm:cxn modelId="{5F3FF16A-AAA5-43D3-8045-27B7924EE6F6}" type="presParOf" srcId="{52FBD322-785C-4C9D-A18F-37AA74E0E931}" destId="{4C873F1E-CF60-4B13-8C82-AD110C6C420A}" srcOrd="1" destOrd="0" presId="urn:microsoft.com/office/officeart/2005/8/layout/vList3"/>
    <dgm:cxn modelId="{C45C79E8-C7BF-4348-8EF0-0782588A40B6}" type="presParOf" srcId="{64FEB1A5-524C-4F21-8133-0821786D963D}" destId="{671931C7-FB4C-4CCA-A1AB-61C088067F34}" srcOrd="9" destOrd="0" presId="urn:microsoft.com/office/officeart/2005/8/layout/vList3"/>
    <dgm:cxn modelId="{D265903C-86CD-41B5-8C36-65A6755A8540}" type="presParOf" srcId="{64FEB1A5-524C-4F21-8133-0821786D963D}" destId="{4EF73A06-5BD1-4079-9984-5CAB1CB22652}" srcOrd="10" destOrd="0" presId="urn:microsoft.com/office/officeart/2005/8/layout/vList3"/>
    <dgm:cxn modelId="{D6BC7743-58DC-44DC-8308-418032AC5BD5}" type="presParOf" srcId="{4EF73A06-5BD1-4079-9984-5CAB1CB22652}" destId="{E5C9B3AC-BAF1-47BC-8AC2-646B6C62C257}" srcOrd="0" destOrd="0" presId="urn:microsoft.com/office/officeart/2005/8/layout/vList3"/>
    <dgm:cxn modelId="{8376191A-2305-4EB4-AE25-EC2A98741C57}" type="presParOf" srcId="{4EF73A06-5BD1-4079-9984-5CAB1CB22652}" destId="{6AF66423-74F6-4EE0-BF9E-36545D6995E3}" srcOrd="1" destOrd="0" presId="urn:microsoft.com/office/officeart/2005/8/layout/vList3"/>
    <dgm:cxn modelId="{A6579A04-FF21-4227-8BDA-E858746F36C3}" type="presParOf" srcId="{64FEB1A5-524C-4F21-8133-0821786D963D}" destId="{FCBEEE93-AAFE-4140-A278-57F000EFD014}" srcOrd="11" destOrd="0" presId="urn:microsoft.com/office/officeart/2005/8/layout/vList3"/>
    <dgm:cxn modelId="{FD3B2437-6441-499A-834B-3BADFBAA6DB7}" type="presParOf" srcId="{64FEB1A5-524C-4F21-8133-0821786D963D}" destId="{A6BFC7B6-A923-4993-A2C0-DBC71297870A}" srcOrd="12" destOrd="0" presId="urn:microsoft.com/office/officeart/2005/8/layout/vList3"/>
    <dgm:cxn modelId="{194C329B-C842-4613-B220-373BF95A94F8}" type="presParOf" srcId="{A6BFC7B6-A923-4993-A2C0-DBC71297870A}" destId="{BA25C9A1-C2D2-447B-9A10-360973901D62}" srcOrd="0" destOrd="0" presId="urn:microsoft.com/office/officeart/2005/8/layout/vList3"/>
    <dgm:cxn modelId="{B4B9C1E6-57D8-48F9-9C97-19831F221331}" type="presParOf" srcId="{A6BFC7B6-A923-4993-A2C0-DBC71297870A}" destId="{0D077861-9A79-4150-BCFA-5F171069C17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F25F5E-03D9-4C78-9C5E-C22247CCCB2C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B61916CB-1568-4CFA-BF62-521D9731D218}">
      <dgm:prSet phldrT="[Text]" custT="1"/>
      <dgm:spPr/>
      <dgm:t>
        <a:bodyPr/>
        <a:lstStyle/>
        <a:p>
          <a:r>
            <a:rPr lang="en-US" sz="1600" b="1" noProof="0" dirty="0">
              <a:latin typeface="Arial" panose="020B0604020202020204" pitchFamily="34" charset="0"/>
              <a:cs typeface="Arial" panose="020B0604020202020204" pitchFamily="34" charset="0"/>
            </a:rPr>
            <a:t>New and modern design</a:t>
          </a:r>
        </a:p>
      </dgm:t>
    </dgm:pt>
    <dgm:pt modelId="{68EC52C7-0D13-436A-8EAF-A4B851AB2D4C}" type="parTrans" cxnId="{1188233F-D961-4A17-B7B2-3D9C227ED66A}">
      <dgm:prSet/>
      <dgm:spPr/>
      <dgm:t>
        <a:bodyPr/>
        <a:lstStyle/>
        <a:p>
          <a:endParaRPr lang="da-DK" sz="2000"/>
        </a:p>
      </dgm:t>
    </dgm:pt>
    <dgm:pt modelId="{88AE7345-E4A3-47C5-AC2E-51F70569464B}" type="sibTrans" cxnId="{1188233F-D961-4A17-B7B2-3D9C227ED66A}">
      <dgm:prSet/>
      <dgm:spPr/>
      <dgm:t>
        <a:bodyPr/>
        <a:lstStyle/>
        <a:p>
          <a:endParaRPr lang="da-DK" sz="2000"/>
        </a:p>
      </dgm:t>
    </dgm:pt>
    <dgm:pt modelId="{81BD5B03-FE5A-49EC-A825-BA60BB5BFFC8}">
      <dgm:prSet phldrT="[Text]" custT="1"/>
      <dgm:spPr/>
      <dgm:t>
        <a:bodyPr/>
        <a:lstStyle/>
        <a:p>
          <a:r>
            <a:rPr lang="en-US" sz="1600" b="1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Focus on reliability</a:t>
          </a:r>
          <a:r>
            <a:rPr lang="da-DK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da-DK" sz="16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EAA18D-87AE-4D21-8D4A-123093B35666}" type="parTrans" cxnId="{7E89B82A-2FB8-4358-8C1F-6BB99041B904}">
      <dgm:prSet/>
      <dgm:spPr/>
      <dgm:t>
        <a:bodyPr/>
        <a:lstStyle/>
        <a:p>
          <a:endParaRPr lang="da-DK" sz="2000"/>
        </a:p>
      </dgm:t>
    </dgm:pt>
    <dgm:pt modelId="{245B9CEE-7630-4F1F-A7A2-03C26072E5C4}" type="sibTrans" cxnId="{7E89B82A-2FB8-4358-8C1F-6BB99041B904}">
      <dgm:prSet/>
      <dgm:spPr/>
      <dgm:t>
        <a:bodyPr/>
        <a:lstStyle/>
        <a:p>
          <a:endParaRPr lang="da-DK" sz="2000"/>
        </a:p>
      </dgm:t>
    </dgm:pt>
    <dgm:pt modelId="{0D3DCE1B-834B-49B2-AB89-DC0F96C5A3BB}">
      <dgm:prSet phldrT="[Text]" custT="1"/>
      <dgm:spPr/>
      <dgm:t>
        <a:bodyPr/>
        <a:lstStyle/>
        <a:p>
          <a:r>
            <a:rPr lang="en-US" altLang="da-DK" sz="1600" b="1" dirty="0">
              <a:latin typeface="Arial" charset="0"/>
              <a:cs typeface="Arial" charset="0"/>
            </a:rPr>
            <a:t>User-friendly test box </a:t>
          </a:r>
          <a:endParaRPr lang="da-DK" sz="1600" dirty="0"/>
        </a:p>
      </dgm:t>
    </dgm:pt>
    <dgm:pt modelId="{6CF64935-4584-4287-8651-747AB7C104D7}" type="parTrans" cxnId="{E070AD8F-60ED-449A-BC27-D457CB6D0DF3}">
      <dgm:prSet/>
      <dgm:spPr/>
      <dgm:t>
        <a:bodyPr/>
        <a:lstStyle/>
        <a:p>
          <a:endParaRPr lang="da-DK" sz="2000"/>
        </a:p>
      </dgm:t>
    </dgm:pt>
    <dgm:pt modelId="{56D13E8D-DEB1-4882-8281-DB95D1489E27}" type="sibTrans" cxnId="{E070AD8F-60ED-449A-BC27-D457CB6D0DF3}">
      <dgm:prSet/>
      <dgm:spPr/>
      <dgm:t>
        <a:bodyPr/>
        <a:lstStyle/>
        <a:p>
          <a:endParaRPr lang="da-DK" sz="2000"/>
        </a:p>
      </dgm:t>
    </dgm:pt>
    <dgm:pt modelId="{BA23A72D-2C14-4B98-82C0-BB0C0153274E}">
      <dgm:prSet custT="1"/>
      <dgm:spPr/>
      <dgm:t>
        <a:bodyPr/>
        <a:lstStyle/>
        <a:p>
          <a:r>
            <a:rPr lang="en-US" altLang="da-DK" sz="1600" b="1" dirty="0">
              <a:latin typeface="Arial" charset="0"/>
              <a:cs typeface="Arial" charset="0"/>
            </a:rPr>
            <a:t>Integrated power safe</a:t>
          </a:r>
          <a:endParaRPr lang="da-DK" sz="1600" dirty="0"/>
        </a:p>
      </dgm:t>
    </dgm:pt>
    <dgm:pt modelId="{F4EEBC32-49A1-45D6-BE44-73B6B9228BBD}" type="parTrans" cxnId="{E571BE6D-91B7-491C-83C9-6D559521286D}">
      <dgm:prSet/>
      <dgm:spPr/>
      <dgm:t>
        <a:bodyPr/>
        <a:lstStyle/>
        <a:p>
          <a:endParaRPr lang="da-DK" sz="2000"/>
        </a:p>
      </dgm:t>
    </dgm:pt>
    <dgm:pt modelId="{60C49796-BAD5-41B8-9CBD-28EB702B9B44}" type="sibTrans" cxnId="{E571BE6D-91B7-491C-83C9-6D559521286D}">
      <dgm:prSet/>
      <dgm:spPr/>
      <dgm:t>
        <a:bodyPr/>
        <a:lstStyle/>
        <a:p>
          <a:endParaRPr lang="da-DK" sz="2000"/>
        </a:p>
      </dgm:t>
    </dgm:pt>
    <dgm:pt modelId="{6BFFD57E-81C6-472A-8159-5FC0E56A699A}">
      <dgm:prSet custT="1"/>
      <dgm:spPr/>
      <dgm:t>
        <a:bodyPr/>
        <a:lstStyle/>
        <a:p>
          <a:r>
            <a:rPr lang="en-US" altLang="da-DK" sz="1600" b="1" dirty="0">
              <a:latin typeface="Arial" charset="0"/>
              <a:cs typeface="Arial" charset="0"/>
            </a:rPr>
            <a:t>Practical connector box</a:t>
          </a:r>
          <a:endParaRPr lang="da-DK" sz="1600" dirty="0"/>
        </a:p>
      </dgm:t>
    </dgm:pt>
    <dgm:pt modelId="{256D44ED-EC14-4BD5-85D2-B5F8FC52793A}" type="parTrans" cxnId="{9A09FCA4-4607-4D5D-9456-5EB828281944}">
      <dgm:prSet/>
      <dgm:spPr/>
      <dgm:t>
        <a:bodyPr/>
        <a:lstStyle/>
        <a:p>
          <a:endParaRPr lang="da-DK" sz="2000"/>
        </a:p>
      </dgm:t>
    </dgm:pt>
    <dgm:pt modelId="{CB5565F5-EB20-40B6-80A9-55B341FA59E5}" type="sibTrans" cxnId="{9A09FCA4-4607-4D5D-9456-5EB828281944}">
      <dgm:prSet/>
      <dgm:spPr/>
      <dgm:t>
        <a:bodyPr/>
        <a:lstStyle/>
        <a:p>
          <a:endParaRPr lang="da-DK" sz="2000"/>
        </a:p>
      </dgm:t>
    </dgm:pt>
    <dgm:pt modelId="{FD79B172-8D47-4DD6-873C-4ECA08ACA1FF}">
      <dgm:prSet phldrT="[Text]" custT="1"/>
      <dgm:spPr/>
      <dgm:t>
        <a:bodyPr/>
        <a:lstStyle/>
        <a:p>
          <a:r>
            <a:rPr lang="en-US" altLang="da-DK" sz="1600" b="1" dirty="0">
              <a:latin typeface="Arial" charset="0"/>
              <a:cs typeface="Arial" charset="0"/>
            </a:rPr>
            <a:t>Easily cleaned</a:t>
          </a:r>
          <a:endParaRPr lang="da-DK" sz="1600" dirty="0"/>
        </a:p>
      </dgm:t>
    </dgm:pt>
    <dgm:pt modelId="{DECCC67C-763D-4FD8-8611-4B6FB6D20FAA}" type="parTrans" cxnId="{431FBB4C-5AE6-4906-944F-1AC62DCDF767}">
      <dgm:prSet/>
      <dgm:spPr/>
      <dgm:t>
        <a:bodyPr/>
        <a:lstStyle/>
        <a:p>
          <a:endParaRPr lang="da-DK" sz="2000"/>
        </a:p>
      </dgm:t>
    </dgm:pt>
    <dgm:pt modelId="{ADE04957-B435-42F3-A504-42B3FD617226}" type="sibTrans" cxnId="{431FBB4C-5AE6-4906-944F-1AC62DCDF767}">
      <dgm:prSet/>
      <dgm:spPr/>
      <dgm:t>
        <a:bodyPr/>
        <a:lstStyle/>
        <a:p>
          <a:endParaRPr lang="da-DK" sz="2000"/>
        </a:p>
      </dgm:t>
    </dgm:pt>
    <dgm:pt modelId="{6883A4DD-63B6-4D47-9D82-C1D3A3A505C5}">
      <dgm:prSet phldrT="[Text]" custT="1"/>
      <dgm:spPr/>
      <dgm:t>
        <a:bodyPr/>
        <a:lstStyle/>
        <a:p>
          <a:r>
            <a:rPr lang="en-US" altLang="da-DK" sz="1600" b="1" dirty="0">
              <a:latin typeface="Arial" charset="0"/>
              <a:cs typeface="Arial" charset="0"/>
            </a:rPr>
            <a:t>New and optimized REM headset</a:t>
          </a:r>
          <a:endParaRPr lang="da-DK" sz="1600" dirty="0"/>
        </a:p>
      </dgm:t>
    </dgm:pt>
    <dgm:pt modelId="{F927E01B-2F0F-4C4C-881E-E9E36C18F433}" type="parTrans" cxnId="{AF2A6817-82E5-4DB0-9D10-B359918F9BB3}">
      <dgm:prSet/>
      <dgm:spPr/>
      <dgm:t>
        <a:bodyPr/>
        <a:lstStyle/>
        <a:p>
          <a:endParaRPr lang="da-DK" sz="2000"/>
        </a:p>
      </dgm:t>
    </dgm:pt>
    <dgm:pt modelId="{94511923-BF04-4858-A071-2EC57146DE60}" type="sibTrans" cxnId="{AF2A6817-82E5-4DB0-9D10-B359918F9BB3}">
      <dgm:prSet/>
      <dgm:spPr/>
      <dgm:t>
        <a:bodyPr/>
        <a:lstStyle/>
        <a:p>
          <a:endParaRPr lang="da-DK" sz="2000"/>
        </a:p>
      </dgm:t>
    </dgm:pt>
    <dgm:pt modelId="{64FEB1A5-524C-4F21-8133-0821786D963D}" type="pres">
      <dgm:prSet presAssocID="{0BF25F5E-03D9-4C78-9C5E-C22247CCCB2C}" presName="linearFlow" presStyleCnt="0">
        <dgm:presLayoutVars>
          <dgm:dir/>
          <dgm:resizeHandles val="exact"/>
        </dgm:presLayoutVars>
      </dgm:prSet>
      <dgm:spPr/>
    </dgm:pt>
    <dgm:pt modelId="{8FBB6C3B-0BC5-4FCB-8A07-A468F919900A}" type="pres">
      <dgm:prSet presAssocID="{B61916CB-1568-4CFA-BF62-521D9731D218}" presName="composite" presStyleCnt="0"/>
      <dgm:spPr/>
    </dgm:pt>
    <dgm:pt modelId="{5E70CEBB-F23B-4DEC-B9F2-7E2E7DBB8484}" type="pres">
      <dgm:prSet presAssocID="{B61916CB-1568-4CFA-BF62-521D9731D218}" presName="imgShp" presStyleLbl="fgImgPlace1" presStyleIdx="0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3749CB83-F93D-462C-83A3-5D6186DA2F96}" type="pres">
      <dgm:prSet presAssocID="{B61916CB-1568-4CFA-BF62-521D9731D218}" presName="txShp" presStyleLbl="node1" presStyleIdx="0" presStyleCnt="7" custLinFactNeighborX="-266" custLinFactNeighborY="-718">
        <dgm:presLayoutVars>
          <dgm:bulletEnabled val="1"/>
        </dgm:presLayoutVars>
      </dgm:prSet>
      <dgm:spPr/>
    </dgm:pt>
    <dgm:pt modelId="{76DC7585-40D3-4AAD-8FD9-AD1EAE0CC76D}" type="pres">
      <dgm:prSet presAssocID="{88AE7345-E4A3-47C5-AC2E-51F70569464B}" presName="spacing" presStyleCnt="0"/>
      <dgm:spPr/>
    </dgm:pt>
    <dgm:pt modelId="{703D3AFA-4DD3-4299-913E-14BE23C6CB02}" type="pres">
      <dgm:prSet presAssocID="{81BD5B03-FE5A-49EC-A825-BA60BB5BFFC8}" presName="composite" presStyleCnt="0"/>
      <dgm:spPr/>
    </dgm:pt>
    <dgm:pt modelId="{F9DD9F91-EC4F-4C22-B122-3D892695721B}" type="pres">
      <dgm:prSet presAssocID="{81BD5B03-FE5A-49EC-A825-BA60BB5BFFC8}" presName="imgShp" presStyleLbl="fgImgPlace1" presStyleIdx="1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AADE9CB5-F05F-4FF5-AA40-373F030C5AE8}" type="pres">
      <dgm:prSet presAssocID="{81BD5B03-FE5A-49EC-A825-BA60BB5BFFC8}" presName="txShp" presStyleLbl="node1" presStyleIdx="1" presStyleCnt="7" custScaleX="98777" custLinFactNeighborX="328" custLinFactNeighborY="-3059">
        <dgm:presLayoutVars>
          <dgm:bulletEnabled val="1"/>
        </dgm:presLayoutVars>
      </dgm:prSet>
      <dgm:spPr/>
    </dgm:pt>
    <dgm:pt modelId="{8BCE107F-9323-4CDF-ABE1-D6D369306846}" type="pres">
      <dgm:prSet presAssocID="{245B9CEE-7630-4F1F-A7A2-03C26072E5C4}" presName="spacing" presStyleCnt="0"/>
      <dgm:spPr/>
    </dgm:pt>
    <dgm:pt modelId="{6F084D28-1163-4D0F-976B-89ECC95F266A}" type="pres">
      <dgm:prSet presAssocID="{0D3DCE1B-834B-49B2-AB89-DC0F96C5A3BB}" presName="composite" presStyleCnt="0"/>
      <dgm:spPr/>
    </dgm:pt>
    <dgm:pt modelId="{9A0D147E-EDEA-4164-89B8-87F1936895A4}" type="pres">
      <dgm:prSet presAssocID="{0D3DCE1B-834B-49B2-AB89-DC0F96C5A3BB}" presName="imgShp" presStyleLbl="fgImgPlace1" presStyleIdx="2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F8D232B9-31EF-404A-A8A1-FB8C4600E47F}" type="pres">
      <dgm:prSet presAssocID="{0D3DCE1B-834B-49B2-AB89-DC0F96C5A3BB}" presName="txShp" presStyleLbl="node1" presStyleIdx="2" presStyleCnt="7">
        <dgm:presLayoutVars>
          <dgm:bulletEnabled val="1"/>
        </dgm:presLayoutVars>
      </dgm:prSet>
      <dgm:spPr/>
    </dgm:pt>
    <dgm:pt modelId="{0B3DBB6D-1576-4498-BC6C-1E98F99F9AE9}" type="pres">
      <dgm:prSet presAssocID="{56D13E8D-DEB1-4882-8281-DB95D1489E27}" presName="spacing" presStyleCnt="0"/>
      <dgm:spPr/>
    </dgm:pt>
    <dgm:pt modelId="{921BDF73-ED98-4C27-9B52-90C36BE09E89}" type="pres">
      <dgm:prSet presAssocID="{BA23A72D-2C14-4B98-82C0-BB0C0153274E}" presName="composite" presStyleCnt="0"/>
      <dgm:spPr/>
    </dgm:pt>
    <dgm:pt modelId="{19A202E8-764C-4C3E-972B-A39DDE8B6C39}" type="pres">
      <dgm:prSet presAssocID="{BA23A72D-2C14-4B98-82C0-BB0C0153274E}" presName="imgShp" presStyleLbl="fgImgPlace1" presStyleIdx="3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B8726B5B-2FCB-467C-8473-EF10EDF0AD96}" type="pres">
      <dgm:prSet presAssocID="{BA23A72D-2C14-4B98-82C0-BB0C0153274E}" presName="txShp" presStyleLbl="node1" presStyleIdx="3" presStyleCnt="7">
        <dgm:presLayoutVars>
          <dgm:bulletEnabled val="1"/>
        </dgm:presLayoutVars>
      </dgm:prSet>
      <dgm:spPr/>
    </dgm:pt>
    <dgm:pt modelId="{CE5D51A7-04B6-4B63-A7B3-B7BD26246056}" type="pres">
      <dgm:prSet presAssocID="{60C49796-BAD5-41B8-9CBD-28EB702B9B44}" presName="spacing" presStyleCnt="0"/>
      <dgm:spPr/>
    </dgm:pt>
    <dgm:pt modelId="{52FBD322-785C-4C9D-A18F-37AA74E0E931}" type="pres">
      <dgm:prSet presAssocID="{6BFFD57E-81C6-472A-8159-5FC0E56A699A}" presName="composite" presStyleCnt="0"/>
      <dgm:spPr/>
    </dgm:pt>
    <dgm:pt modelId="{B33C6E47-E039-4543-80D5-C534929A151D}" type="pres">
      <dgm:prSet presAssocID="{6BFFD57E-81C6-472A-8159-5FC0E56A699A}" presName="imgShp" presStyleLbl="fgImgPlace1" presStyleIdx="4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4C873F1E-CF60-4B13-8C82-AD110C6C420A}" type="pres">
      <dgm:prSet presAssocID="{6BFFD57E-81C6-472A-8159-5FC0E56A699A}" presName="txShp" presStyleLbl="node1" presStyleIdx="4" presStyleCnt="7">
        <dgm:presLayoutVars>
          <dgm:bulletEnabled val="1"/>
        </dgm:presLayoutVars>
      </dgm:prSet>
      <dgm:spPr/>
    </dgm:pt>
    <dgm:pt modelId="{671931C7-FB4C-4CCA-A1AB-61C088067F34}" type="pres">
      <dgm:prSet presAssocID="{CB5565F5-EB20-40B6-80A9-55B341FA59E5}" presName="spacing" presStyleCnt="0"/>
      <dgm:spPr/>
    </dgm:pt>
    <dgm:pt modelId="{4EF73A06-5BD1-4079-9984-5CAB1CB22652}" type="pres">
      <dgm:prSet presAssocID="{FD79B172-8D47-4DD6-873C-4ECA08ACA1FF}" presName="composite" presStyleCnt="0"/>
      <dgm:spPr/>
    </dgm:pt>
    <dgm:pt modelId="{E5C9B3AC-BAF1-47BC-8AC2-646B6C62C257}" type="pres">
      <dgm:prSet presAssocID="{FD79B172-8D47-4DD6-873C-4ECA08ACA1FF}" presName="imgShp" presStyleLbl="fgImgPlace1" presStyleIdx="5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6AF66423-74F6-4EE0-BF9E-36545D6995E3}" type="pres">
      <dgm:prSet presAssocID="{FD79B172-8D47-4DD6-873C-4ECA08ACA1FF}" presName="txShp" presStyleLbl="node1" presStyleIdx="5" presStyleCnt="7">
        <dgm:presLayoutVars>
          <dgm:bulletEnabled val="1"/>
        </dgm:presLayoutVars>
      </dgm:prSet>
      <dgm:spPr/>
    </dgm:pt>
    <dgm:pt modelId="{FCBEEE93-AAFE-4140-A278-57F000EFD014}" type="pres">
      <dgm:prSet presAssocID="{ADE04957-B435-42F3-A504-42B3FD617226}" presName="spacing" presStyleCnt="0"/>
      <dgm:spPr/>
    </dgm:pt>
    <dgm:pt modelId="{A6BFC7B6-A923-4993-A2C0-DBC71297870A}" type="pres">
      <dgm:prSet presAssocID="{6883A4DD-63B6-4D47-9D82-C1D3A3A505C5}" presName="composite" presStyleCnt="0"/>
      <dgm:spPr/>
    </dgm:pt>
    <dgm:pt modelId="{BA25C9A1-C2D2-447B-9A10-360973901D62}" type="pres">
      <dgm:prSet presAssocID="{6883A4DD-63B6-4D47-9D82-C1D3A3A505C5}" presName="imgShp" presStyleLbl="fgImgPlace1" presStyleIdx="6" presStyleCnt="7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0D077861-9A79-4150-BCFA-5F171069C17F}" type="pres">
      <dgm:prSet presAssocID="{6883A4DD-63B6-4D47-9D82-C1D3A3A505C5}" presName="txShp" presStyleLbl="node1" presStyleIdx="6" presStyleCnt="7">
        <dgm:presLayoutVars>
          <dgm:bulletEnabled val="1"/>
        </dgm:presLayoutVars>
      </dgm:prSet>
      <dgm:spPr/>
    </dgm:pt>
  </dgm:ptLst>
  <dgm:cxnLst>
    <dgm:cxn modelId="{AF2A6817-82E5-4DB0-9D10-B359918F9BB3}" srcId="{0BF25F5E-03D9-4C78-9C5E-C22247CCCB2C}" destId="{6883A4DD-63B6-4D47-9D82-C1D3A3A505C5}" srcOrd="6" destOrd="0" parTransId="{F927E01B-2F0F-4C4C-881E-E9E36C18F433}" sibTransId="{94511923-BF04-4858-A071-2EC57146DE60}"/>
    <dgm:cxn modelId="{DCCD6A24-2A0F-452F-A0A2-155EF9863379}" type="presOf" srcId="{0D3DCE1B-834B-49B2-AB89-DC0F96C5A3BB}" destId="{F8D232B9-31EF-404A-A8A1-FB8C4600E47F}" srcOrd="0" destOrd="0" presId="urn:microsoft.com/office/officeart/2005/8/layout/vList3"/>
    <dgm:cxn modelId="{7E89B82A-2FB8-4358-8C1F-6BB99041B904}" srcId="{0BF25F5E-03D9-4C78-9C5E-C22247CCCB2C}" destId="{81BD5B03-FE5A-49EC-A825-BA60BB5BFFC8}" srcOrd="1" destOrd="0" parTransId="{4AEAA18D-87AE-4D21-8D4A-123093B35666}" sibTransId="{245B9CEE-7630-4F1F-A7A2-03C26072E5C4}"/>
    <dgm:cxn modelId="{1188233F-D961-4A17-B7B2-3D9C227ED66A}" srcId="{0BF25F5E-03D9-4C78-9C5E-C22247CCCB2C}" destId="{B61916CB-1568-4CFA-BF62-521D9731D218}" srcOrd="0" destOrd="0" parTransId="{68EC52C7-0D13-436A-8EAF-A4B851AB2D4C}" sibTransId="{88AE7345-E4A3-47C5-AC2E-51F70569464B}"/>
    <dgm:cxn modelId="{0305DF66-2CFE-4E15-A598-CFA4F043F424}" type="presOf" srcId="{81BD5B03-FE5A-49EC-A825-BA60BB5BFFC8}" destId="{AADE9CB5-F05F-4FF5-AA40-373F030C5AE8}" srcOrd="0" destOrd="0" presId="urn:microsoft.com/office/officeart/2005/8/layout/vList3"/>
    <dgm:cxn modelId="{431FBB4C-5AE6-4906-944F-1AC62DCDF767}" srcId="{0BF25F5E-03D9-4C78-9C5E-C22247CCCB2C}" destId="{FD79B172-8D47-4DD6-873C-4ECA08ACA1FF}" srcOrd="5" destOrd="0" parTransId="{DECCC67C-763D-4FD8-8611-4B6FB6D20FAA}" sibTransId="{ADE04957-B435-42F3-A504-42B3FD617226}"/>
    <dgm:cxn modelId="{E571BE6D-91B7-491C-83C9-6D559521286D}" srcId="{0BF25F5E-03D9-4C78-9C5E-C22247CCCB2C}" destId="{BA23A72D-2C14-4B98-82C0-BB0C0153274E}" srcOrd="3" destOrd="0" parTransId="{F4EEBC32-49A1-45D6-BE44-73B6B9228BBD}" sibTransId="{60C49796-BAD5-41B8-9CBD-28EB702B9B44}"/>
    <dgm:cxn modelId="{E070AD8F-60ED-449A-BC27-D457CB6D0DF3}" srcId="{0BF25F5E-03D9-4C78-9C5E-C22247CCCB2C}" destId="{0D3DCE1B-834B-49B2-AB89-DC0F96C5A3BB}" srcOrd="2" destOrd="0" parTransId="{6CF64935-4584-4287-8651-747AB7C104D7}" sibTransId="{56D13E8D-DEB1-4882-8281-DB95D1489E27}"/>
    <dgm:cxn modelId="{FC42499B-0940-49B0-A6D4-7ABBE61F3F73}" type="presOf" srcId="{B61916CB-1568-4CFA-BF62-521D9731D218}" destId="{3749CB83-F93D-462C-83A3-5D6186DA2F96}" srcOrd="0" destOrd="0" presId="urn:microsoft.com/office/officeart/2005/8/layout/vList3"/>
    <dgm:cxn modelId="{9A09FCA4-4607-4D5D-9456-5EB828281944}" srcId="{0BF25F5E-03D9-4C78-9C5E-C22247CCCB2C}" destId="{6BFFD57E-81C6-472A-8159-5FC0E56A699A}" srcOrd="4" destOrd="0" parTransId="{256D44ED-EC14-4BD5-85D2-B5F8FC52793A}" sibTransId="{CB5565F5-EB20-40B6-80A9-55B341FA59E5}"/>
    <dgm:cxn modelId="{4609EEA7-C2FF-40B6-A251-272C37F74B72}" type="presOf" srcId="{BA23A72D-2C14-4B98-82C0-BB0C0153274E}" destId="{B8726B5B-2FCB-467C-8473-EF10EDF0AD96}" srcOrd="0" destOrd="0" presId="urn:microsoft.com/office/officeart/2005/8/layout/vList3"/>
    <dgm:cxn modelId="{4B5479AC-EDD9-4216-A536-2220D4D3B547}" type="presOf" srcId="{FD79B172-8D47-4DD6-873C-4ECA08ACA1FF}" destId="{6AF66423-74F6-4EE0-BF9E-36545D6995E3}" srcOrd="0" destOrd="0" presId="urn:microsoft.com/office/officeart/2005/8/layout/vList3"/>
    <dgm:cxn modelId="{D8B744B8-E62D-4388-BCDF-84CBBFA700BF}" type="presOf" srcId="{6883A4DD-63B6-4D47-9D82-C1D3A3A505C5}" destId="{0D077861-9A79-4150-BCFA-5F171069C17F}" srcOrd="0" destOrd="0" presId="urn:microsoft.com/office/officeart/2005/8/layout/vList3"/>
    <dgm:cxn modelId="{BEC47ECB-B3A9-43ED-868E-104588B79233}" type="presOf" srcId="{6BFFD57E-81C6-472A-8159-5FC0E56A699A}" destId="{4C873F1E-CF60-4B13-8C82-AD110C6C420A}" srcOrd="0" destOrd="0" presId="urn:microsoft.com/office/officeart/2005/8/layout/vList3"/>
    <dgm:cxn modelId="{EADBE4D3-10E4-43BE-8549-57D771B371D3}" type="presOf" srcId="{0BF25F5E-03D9-4C78-9C5E-C22247CCCB2C}" destId="{64FEB1A5-524C-4F21-8133-0821786D963D}" srcOrd="0" destOrd="0" presId="urn:microsoft.com/office/officeart/2005/8/layout/vList3"/>
    <dgm:cxn modelId="{88686479-7B58-453E-9786-74BC589EDF17}" type="presParOf" srcId="{64FEB1A5-524C-4F21-8133-0821786D963D}" destId="{8FBB6C3B-0BC5-4FCB-8A07-A468F919900A}" srcOrd="0" destOrd="0" presId="urn:microsoft.com/office/officeart/2005/8/layout/vList3"/>
    <dgm:cxn modelId="{F3F96A94-F5DC-4AF1-B04C-0C584D168C8C}" type="presParOf" srcId="{8FBB6C3B-0BC5-4FCB-8A07-A468F919900A}" destId="{5E70CEBB-F23B-4DEC-B9F2-7E2E7DBB8484}" srcOrd="0" destOrd="0" presId="urn:microsoft.com/office/officeart/2005/8/layout/vList3"/>
    <dgm:cxn modelId="{FA3068D7-BF40-4A36-9ABF-8F4C60CC7E34}" type="presParOf" srcId="{8FBB6C3B-0BC5-4FCB-8A07-A468F919900A}" destId="{3749CB83-F93D-462C-83A3-5D6186DA2F96}" srcOrd="1" destOrd="0" presId="urn:microsoft.com/office/officeart/2005/8/layout/vList3"/>
    <dgm:cxn modelId="{8C499747-6AD0-48CA-8415-BC472B12E12A}" type="presParOf" srcId="{64FEB1A5-524C-4F21-8133-0821786D963D}" destId="{76DC7585-40D3-4AAD-8FD9-AD1EAE0CC76D}" srcOrd="1" destOrd="0" presId="urn:microsoft.com/office/officeart/2005/8/layout/vList3"/>
    <dgm:cxn modelId="{F72659D9-23EC-4C51-AA96-23251D4D1B15}" type="presParOf" srcId="{64FEB1A5-524C-4F21-8133-0821786D963D}" destId="{703D3AFA-4DD3-4299-913E-14BE23C6CB02}" srcOrd="2" destOrd="0" presId="urn:microsoft.com/office/officeart/2005/8/layout/vList3"/>
    <dgm:cxn modelId="{2348707B-25D4-4181-92B7-8545AE8DC839}" type="presParOf" srcId="{703D3AFA-4DD3-4299-913E-14BE23C6CB02}" destId="{F9DD9F91-EC4F-4C22-B122-3D892695721B}" srcOrd="0" destOrd="0" presId="urn:microsoft.com/office/officeart/2005/8/layout/vList3"/>
    <dgm:cxn modelId="{CA1ED12E-6E6B-44F4-BC96-76263DE4E9C1}" type="presParOf" srcId="{703D3AFA-4DD3-4299-913E-14BE23C6CB02}" destId="{AADE9CB5-F05F-4FF5-AA40-373F030C5AE8}" srcOrd="1" destOrd="0" presId="urn:microsoft.com/office/officeart/2005/8/layout/vList3"/>
    <dgm:cxn modelId="{B17FE5B8-6600-4C56-9FD6-5129B65B18D2}" type="presParOf" srcId="{64FEB1A5-524C-4F21-8133-0821786D963D}" destId="{8BCE107F-9323-4CDF-ABE1-D6D369306846}" srcOrd="3" destOrd="0" presId="urn:microsoft.com/office/officeart/2005/8/layout/vList3"/>
    <dgm:cxn modelId="{22A2A8A1-BD76-49ED-A761-F0C3DA37B5FF}" type="presParOf" srcId="{64FEB1A5-524C-4F21-8133-0821786D963D}" destId="{6F084D28-1163-4D0F-976B-89ECC95F266A}" srcOrd="4" destOrd="0" presId="urn:microsoft.com/office/officeart/2005/8/layout/vList3"/>
    <dgm:cxn modelId="{EF611905-07B6-464C-A58B-EE322A0C0FB5}" type="presParOf" srcId="{6F084D28-1163-4D0F-976B-89ECC95F266A}" destId="{9A0D147E-EDEA-4164-89B8-87F1936895A4}" srcOrd="0" destOrd="0" presId="urn:microsoft.com/office/officeart/2005/8/layout/vList3"/>
    <dgm:cxn modelId="{967FFD3B-BC9C-47C6-A66B-78D6363C0170}" type="presParOf" srcId="{6F084D28-1163-4D0F-976B-89ECC95F266A}" destId="{F8D232B9-31EF-404A-A8A1-FB8C4600E47F}" srcOrd="1" destOrd="0" presId="urn:microsoft.com/office/officeart/2005/8/layout/vList3"/>
    <dgm:cxn modelId="{D227ACBC-758F-4E72-A6F9-913F9BBFD68F}" type="presParOf" srcId="{64FEB1A5-524C-4F21-8133-0821786D963D}" destId="{0B3DBB6D-1576-4498-BC6C-1E98F99F9AE9}" srcOrd="5" destOrd="0" presId="urn:microsoft.com/office/officeart/2005/8/layout/vList3"/>
    <dgm:cxn modelId="{076A2B93-A5C5-4E0F-9942-FF0B4987995E}" type="presParOf" srcId="{64FEB1A5-524C-4F21-8133-0821786D963D}" destId="{921BDF73-ED98-4C27-9B52-90C36BE09E89}" srcOrd="6" destOrd="0" presId="urn:microsoft.com/office/officeart/2005/8/layout/vList3"/>
    <dgm:cxn modelId="{FC52FF15-305E-4D28-B678-27DB23129015}" type="presParOf" srcId="{921BDF73-ED98-4C27-9B52-90C36BE09E89}" destId="{19A202E8-764C-4C3E-972B-A39DDE8B6C39}" srcOrd="0" destOrd="0" presId="urn:microsoft.com/office/officeart/2005/8/layout/vList3"/>
    <dgm:cxn modelId="{F44D5849-05C3-4E0D-AAD2-D770110210A3}" type="presParOf" srcId="{921BDF73-ED98-4C27-9B52-90C36BE09E89}" destId="{B8726B5B-2FCB-467C-8473-EF10EDF0AD96}" srcOrd="1" destOrd="0" presId="urn:microsoft.com/office/officeart/2005/8/layout/vList3"/>
    <dgm:cxn modelId="{171D0431-F9D6-45F8-A39F-E0BDF3998F50}" type="presParOf" srcId="{64FEB1A5-524C-4F21-8133-0821786D963D}" destId="{CE5D51A7-04B6-4B63-A7B3-B7BD26246056}" srcOrd="7" destOrd="0" presId="urn:microsoft.com/office/officeart/2005/8/layout/vList3"/>
    <dgm:cxn modelId="{D42AC7A3-310E-4D9B-95FB-22F936F3D108}" type="presParOf" srcId="{64FEB1A5-524C-4F21-8133-0821786D963D}" destId="{52FBD322-785C-4C9D-A18F-37AA74E0E931}" srcOrd="8" destOrd="0" presId="urn:microsoft.com/office/officeart/2005/8/layout/vList3"/>
    <dgm:cxn modelId="{A6322B9E-7CBB-48E5-85C2-B738F27E6EDC}" type="presParOf" srcId="{52FBD322-785C-4C9D-A18F-37AA74E0E931}" destId="{B33C6E47-E039-4543-80D5-C534929A151D}" srcOrd="0" destOrd="0" presId="urn:microsoft.com/office/officeart/2005/8/layout/vList3"/>
    <dgm:cxn modelId="{88B1C4C4-8E0E-4255-A1F6-B006E4D6772C}" type="presParOf" srcId="{52FBD322-785C-4C9D-A18F-37AA74E0E931}" destId="{4C873F1E-CF60-4B13-8C82-AD110C6C420A}" srcOrd="1" destOrd="0" presId="urn:microsoft.com/office/officeart/2005/8/layout/vList3"/>
    <dgm:cxn modelId="{4517832D-19C3-4B10-A8AD-88F983D8DAAE}" type="presParOf" srcId="{64FEB1A5-524C-4F21-8133-0821786D963D}" destId="{671931C7-FB4C-4CCA-A1AB-61C088067F34}" srcOrd="9" destOrd="0" presId="urn:microsoft.com/office/officeart/2005/8/layout/vList3"/>
    <dgm:cxn modelId="{FAC15D3A-8A11-42EB-95BE-C5F5C15996BD}" type="presParOf" srcId="{64FEB1A5-524C-4F21-8133-0821786D963D}" destId="{4EF73A06-5BD1-4079-9984-5CAB1CB22652}" srcOrd="10" destOrd="0" presId="urn:microsoft.com/office/officeart/2005/8/layout/vList3"/>
    <dgm:cxn modelId="{A65188F7-C280-4305-AE5F-A78116D3021A}" type="presParOf" srcId="{4EF73A06-5BD1-4079-9984-5CAB1CB22652}" destId="{E5C9B3AC-BAF1-47BC-8AC2-646B6C62C257}" srcOrd="0" destOrd="0" presId="urn:microsoft.com/office/officeart/2005/8/layout/vList3"/>
    <dgm:cxn modelId="{2314E924-21D3-4169-BDDD-A53F1F410221}" type="presParOf" srcId="{4EF73A06-5BD1-4079-9984-5CAB1CB22652}" destId="{6AF66423-74F6-4EE0-BF9E-36545D6995E3}" srcOrd="1" destOrd="0" presId="urn:microsoft.com/office/officeart/2005/8/layout/vList3"/>
    <dgm:cxn modelId="{66295E17-3DF6-4C54-9503-62AF637F8F0C}" type="presParOf" srcId="{64FEB1A5-524C-4F21-8133-0821786D963D}" destId="{FCBEEE93-AAFE-4140-A278-57F000EFD014}" srcOrd="11" destOrd="0" presId="urn:microsoft.com/office/officeart/2005/8/layout/vList3"/>
    <dgm:cxn modelId="{11FA9881-B98E-425C-A8C2-E1B7CC24ED7F}" type="presParOf" srcId="{64FEB1A5-524C-4F21-8133-0821786D963D}" destId="{A6BFC7B6-A923-4993-A2C0-DBC71297870A}" srcOrd="12" destOrd="0" presId="urn:microsoft.com/office/officeart/2005/8/layout/vList3"/>
    <dgm:cxn modelId="{334BE82E-DF28-48CA-ADF0-B157B325EB68}" type="presParOf" srcId="{A6BFC7B6-A923-4993-A2C0-DBC71297870A}" destId="{BA25C9A1-C2D2-447B-9A10-360973901D62}" srcOrd="0" destOrd="0" presId="urn:microsoft.com/office/officeart/2005/8/layout/vList3"/>
    <dgm:cxn modelId="{51E41F49-05ED-4443-9D0D-75BA88E76BBC}" type="presParOf" srcId="{A6BFC7B6-A923-4993-A2C0-DBC71297870A}" destId="{0D077861-9A79-4150-BCFA-5F171069C17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ADCB50-C280-43DE-A0D8-14A436784FBC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5D80B7C-83D1-46D3-849E-8BDC784CBB33}">
      <dgm:prSet phldrT="[Text]" custT="1"/>
      <dgm:spPr/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First appointment</a:t>
          </a:r>
        </a:p>
      </dgm:t>
    </dgm:pt>
    <dgm:pt modelId="{5982F82B-4072-48A2-BEAC-5F78CE7F5FA7}" type="sibTrans" cxnId="{BADC327C-3FF1-4EEB-91A4-F7DBD6D8B0FD}">
      <dgm:prSet/>
      <dgm:spPr>
        <a:solidFill>
          <a:srgbClr val="3C6657"/>
        </a:solidFill>
      </dgm:spPr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396A93-4766-4A30-9EE6-6999DF6EF1FD}" type="parTrans" cxnId="{BADC327C-3FF1-4EEB-91A4-F7DBD6D8B0FD}">
      <dgm:prSet/>
      <dgm:spPr/>
      <dgm:t>
        <a:bodyPr/>
        <a:lstStyle/>
        <a:p>
          <a:endParaRPr lang="en-GB"/>
        </a:p>
      </dgm:t>
    </dgm:pt>
    <dgm:pt modelId="{DA6202BA-1FD9-4320-90C6-D1E90DE29116}">
      <dgm:prSet phldrT="[Text]" custT="1"/>
      <dgm:spPr/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Fitting appointment</a:t>
          </a:r>
        </a:p>
      </dgm:t>
    </dgm:pt>
    <dgm:pt modelId="{ACD3084E-32A1-4DEF-B02F-E2E2C2F03463}" type="sibTrans" cxnId="{6D457000-E393-4A24-8CD7-5005069B985C}">
      <dgm:prSet/>
      <dgm:spPr>
        <a:solidFill>
          <a:srgbClr val="3C5B56"/>
        </a:solidFill>
      </dgm:spPr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B5FDEA-95C4-411E-8E7D-67A92DB26771}" type="parTrans" cxnId="{6D457000-E393-4A24-8CD7-5005069B985C}">
      <dgm:prSet/>
      <dgm:spPr/>
      <dgm:t>
        <a:bodyPr/>
        <a:lstStyle/>
        <a:p>
          <a:endParaRPr lang="en-GB"/>
        </a:p>
      </dgm:t>
    </dgm:pt>
    <dgm:pt modelId="{67F7024D-6E0C-4654-88D7-8BA218EF2E95}">
      <dgm:prSet phldrT="[Text]" custT="1"/>
      <dgm:spPr/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Follow up</a:t>
          </a:r>
        </a:p>
      </dgm:t>
    </dgm:pt>
    <dgm:pt modelId="{06574CD8-CFFE-408E-A5B8-1A91A44A409C}" type="sibTrans" cxnId="{C7B50594-8738-41D5-87C0-B7C10A7B59B4}">
      <dgm:prSet/>
      <dgm:spPr>
        <a:solidFill>
          <a:srgbClr val="3C5B56"/>
        </a:solidFill>
      </dgm:spPr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863AB3-C053-4811-BA86-9F8B144631FC}" type="parTrans" cxnId="{C7B50594-8738-41D5-87C0-B7C10A7B59B4}">
      <dgm:prSet/>
      <dgm:spPr/>
      <dgm:t>
        <a:bodyPr/>
        <a:lstStyle/>
        <a:p>
          <a:endParaRPr lang="en-GB"/>
        </a:p>
      </dgm:t>
    </dgm:pt>
    <dgm:pt modelId="{1FB75B9C-290C-474E-8A94-F9BF12EB045C}">
      <dgm:prSet custT="1"/>
      <dgm:spPr/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Repair</a:t>
          </a:r>
        </a:p>
      </dgm:t>
    </dgm:pt>
    <dgm:pt modelId="{60B6B6BC-0974-4248-8201-DB69D6D2300A}" type="sibTrans" cxnId="{75854457-5E6F-46E3-9B7E-D1DE62135C75}">
      <dgm:prSet/>
      <dgm:spPr>
        <a:solidFill>
          <a:srgbClr val="3C6657"/>
        </a:solidFill>
      </dgm:spPr>
      <dgm:t>
        <a:bodyPr/>
        <a:lstStyle/>
        <a:p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232B5C-C1C9-4986-A4E4-1157EFADF9A4}" type="parTrans" cxnId="{75854457-5E6F-46E3-9B7E-D1DE62135C75}">
      <dgm:prSet/>
      <dgm:spPr/>
      <dgm:t>
        <a:bodyPr/>
        <a:lstStyle/>
        <a:p>
          <a:endParaRPr lang="en-GB"/>
        </a:p>
      </dgm:t>
    </dgm:pt>
    <dgm:pt modelId="{80F6E793-0FF2-49AA-9C00-CBAC20B32F76}">
      <dgm:prSet custT="1"/>
      <dgm:spPr/>
      <dgm:t>
        <a:bodyPr/>
        <a:lstStyle/>
        <a:p>
          <a:r>
            <a:rPr lang="en-GB" sz="1600" dirty="0">
              <a:latin typeface="Arial" panose="020B0604020202020204" pitchFamily="34" charset="0"/>
              <a:cs typeface="Arial" panose="020B0604020202020204" pitchFamily="34" charset="0"/>
            </a:rPr>
            <a:t>Reassessment</a:t>
          </a:r>
        </a:p>
      </dgm:t>
    </dgm:pt>
    <dgm:pt modelId="{FF1D74DC-F210-4EDE-9397-C4CDA4C2E1F0}" type="sibTrans" cxnId="{65573B90-393B-4722-AC54-829B3B20E1AE}">
      <dgm:prSet/>
      <dgm:spPr/>
      <dgm:t>
        <a:bodyPr/>
        <a:lstStyle/>
        <a:p>
          <a:endParaRPr lang="en-GB"/>
        </a:p>
      </dgm:t>
    </dgm:pt>
    <dgm:pt modelId="{7259470B-A695-4EF1-AD8C-80254403B4D1}" type="parTrans" cxnId="{65573B90-393B-4722-AC54-829B3B20E1AE}">
      <dgm:prSet/>
      <dgm:spPr/>
      <dgm:t>
        <a:bodyPr/>
        <a:lstStyle/>
        <a:p>
          <a:endParaRPr lang="en-GB"/>
        </a:p>
      </dgm:t>
    </dgm:pt>
    <dgm:pt modelId="{4A4FA98D-9B21-41DD-BC6B-2A3C27439D2D}" type="pres">
      <dgm:prSet presAssocID="{75ADCB50-C280-43DE-A0D8-14A436784FBC}" presName="Name0" presStyleCnt="0">
        <dgm:presLayoutVars>
          <dgm:dir/>
          <dgm:animLvl val="lvl"/>
          <dgm:resizeHandles val="exact"/>
        </dgm:presLayoutVars>
      </dgm:prSet>
      <dgm:spPr/>
    </dgm:pt>
    <dgm:pt modelId="{7EADC672-5ABA-4CC8-B5AF-0AD172B28209}" type="pres">
      <dgm:prSet presAssocID="{75ADCB50-C280-43DE-A0D8-14A436784FBC}" presName="tSp" presStyleCnt="0"/>
      <dgm:spPr/>
    </dgm:pt>
    <dgm:pt modelId="{5B2DF42C-2C42-42C1-B6A9-F9A26A7BF10D}" type="pres">
      <dgm:prSet presAssocID="{75ADCB50-C280-43DE-A0D8-14A436784FBC}" presName="bSp" presStyleCnt="0"/>
      <dgm:spPr/>
    </dgm:pt>
    <dgm:pt modelId="{CC9CAE45-B917-4240-8494-B0ADCE2DF4F7}" type="pres">
      <dgm:prSet presAssocID="{75ADCB50-C280-43DE-A0D8-14A436784FBC}" presName="process" presStyleCnt="0"/>
      <dgm:spPr/>
    </dgm:pt>
    <dgm:pt modelId="{EA7FC411-2706-49EB-B4D5-30EAF0CBF9C0}" type="pres">
      <dgm:prSet presAssocID="{15D80B7C-83D1-46D3-849E-8BDC784CBB33}" presName="composite1" presStyleCnt="0"/>
      <dgm:spPr/>
    </dgm:pt>
    <dgm:pt modelId="{F09094A1-89F4-4AAB-BFA5-F87377980EEE}" type="pres">
      <dgm:prSet presAssocID="{15D80B7C-83D1-46D3-849E-8BDC784CBB33}" presName="dummyNode1" presStyleLbl="node1" presStyleIdx="0" presStyleCnt="5"/>
      <dgm:spPr/>
    </dgm:pt>
    <dgm:pt modelId="{D8BA160E-FB8A-426C-804B-65DBD8E88631}" type="pres">
      <dgm:prSet presAssocID="{15D80B7C-83D1-46D3-849E-8BDC784CBB33}" presName="childNode1" presStyleLbl="bgAcc1" presStyleIdx="0" presStyleCnt="5" custScaleX="116416" custScaleY="133144" custLinFactNeighborX="12755" custLinFactNeighborY="253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28FE61B-518C-434D-B039-CA03538394E2}" type="pres">
      <dgm:prSet presAssocID="{15D80B7C-83D1-46D3-849E-8BDC784CBB33}" presName="childNode1tx" presStyleLbl="bgAcc1" presStyleIdx="0" presStyleCnt="5">
        <dgm:presLayoutVars>
          <dgm:bulletEnabled val="1"/>
        </dgm:presLayoutVars>
      </dgm:prSet>
      <dgm:spPr/>
    </dgm:pt>
    <dgm:pt modelId="{81F4BEA9-D539-4373-B3C9-F118B61B14A4}" type="pres">
      <dgm:prSet presAssocID="{15D80B7C-83D1-46D3-849E-8BDC784CBB33}" presName="parentNode1" presStyleLbl="node1" presStyleIdx="0" presStyleCnt="5" custLinFactNeighborX="-3580" custLinFactNeighborY="30025">
        <dgm:presLayoutVars>
          <dgm:chMax val="1"/>
          <dgm:bulletEnabled val="1"/>
        </dgm:presLayoutVars>
      </dgm:prSet>
      <dgm:spPr/>
    </dgm:pt>
    <dgm:pt modelId="{58BA97D5-AAEF-4014-A43F-726EA498C7BA}" type="pres">
      <dgm:prSet presAssocID="{15D80B7C-83D1-46D3-849E-8BDC784CBB33}" presName="connSite1" presStyleCnt="0"/>
      <dgm:spPr/>
    </dgm:pt>
    <dgm:pt modelId="{887C2974-B7DE-4A85-8F59-142D987126AE}" type="pres">
      <dgm:prSet presAssocID="{5982F82B-4072-48A2-BEAC-5F78CE7F5FA7}" presName="Name9" presStyleLbl="sibTrans2D1" presStyleIdx="0" presStyleCnt="4"/>
      <dgm:spPr/>
    </dgm:pt>
    <dgm:pt modelId="{784E1AE9-BF31-4C25-B2CE-E1AE6C10B955}" type="pres">
      <dgm:prSet presAssocID="{DA6202BA-1FD9-4320-90C6-D1E90DE29116}" presName="composite2" presStyleCnt="0"/>
      <dgm:spPr/>
    </dgm:pt>
    <dgm:pt modelId="{4F700E26-78DD-403F-8CBF-8D4A356DE7EE}" type="pres">
      <dgm:prSet presAssocID="{DA6202BA-1FD9-4320-90C6-D1E90DE29116}" presName="dummyNode2" presStyleLbl="node1" presStyleIdx="0" presStyleCnt="5"/>
      <dgm:spPr/>
    </dgm:pt>
    <dgm:pt modelId="{5443FF95-776D-4B32-81DF-52A2457918AD}" type="pres">
      <dgm:prSet presAssocID="{DA6202BA-1FD9-4320-90C6-D1E90DE29116}" presName="childNode2" presStyleLbl="bgAcc1" presStyleIdx="1" presStyleCnt="5" custScaleX="111888" custScaleY="127858" custLinFactNeighborX="8552" custLinFactNeighborY="253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5BEF65A-DA60-4717-B433-DD4AD267FBF3}" type="pres">
      <dgm:prSet presAssocID="{DA6202BA-1FD9-4320-90C6-D1E90DE29116}" presName="childNode2tx" presStyleLbl="bgAcc1" presStyleIdx="1" presStyleCnt="5">
        <dgm:presLayoutVars>
          <dgm:bulletEnabled val="1"/>
        </dgm:presLayoutVars>
      </dgm:prSet>
      <dgm:spPr/>
    </dgm:pt>
    <dgm:pt modelId="{D024A1A6-6751-4121-A105-1BB802E8DD1E}" type="pres">
      <dgm:prSet presAssocID="{DA6202BA-1FD9-4320-90C6-D1E90DE29116}" presName="parentNode2" presStyleLbl="node1" presStyleIdx="1" presStyleCnt="5" custLinFactNeighborX="16018" custLinFactNeighborY="-35330">
        <dgm:presLayoutVars>
          <dgm:chMax val="0"/>
          <dgm:bulletEnabled val="1"/>
        </dgm:presLayoutVars>
      </dgm:prSet>
      <dgm:spPr/>
    </dgm:pt>
    <dgm:pt modelId="{339F082F-0A34-472F-9FE0-068A0D218894}" type="pres">
      <dgm:prSet presAssocID="{DA6202BA-1FD9-4320-90C6-D1E90DE29116}" presName="connSite2" presStyleCnt="0"/>
      <dgm:spPr/>
    </dgm:pt>
    <dgm:pt modelId="{0E3926F4-E5CF-4E95-9874-B027590F5704}" type="pres">
      <dgm:prSet presAssocID="{ACD3084E-32A1-4DEF-B02F-E2E2C2F03463}" presName="Name18" presStyleLbl="sibTrans2D1" presStyleIdx="1" presStyleCnt="4"/>
      <dgm:spPr/>
    </dgm:pt>
    <dgm:pt modelId="{B0FD581B-5A6A-46B9-879C-901373F6FC6A}" type="pres">
      <dgm:prSet presAssocID="{67F7024D-6E0C-4654-88D7-8BA218EF2E95}" presName="composite1" presStyleCnt="0"/>
      <dgm:spPr/>
    </dgm:pt>
    <dgm:pt modelId="{DF8CB666-0E96-4316-B2AC-5E6B148B63CD}" type="pres">
      <dgm:prSet presAssocID="{67F7024D-6E0C-4654-88D7-8BA218EF2E95}" presName="dummyNode1" presStyleLbl="node1" presStyleIdx="1" presStyleCnt="5"/>
      <dgm:spPr/>
    </dgm:pt>
    <dgm:pt modelId="{3AAED42D-DB79-4A8E-BDBF-D63875174867}" type="pres">
      <dgm:prSet presAssocID="{67F7024D-6E0C-4654-88D7-8BA218EF2E95}" presName="childNode1" presStyleLbl="bgAcc1" presStyleIdx="2" presStyleCnt="5" custScaleX="114670" custScaleY="130004" custLinFactNeighborX="2637" custLinFactNeighborY="253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EAC7A9F-FFDE-45D9-903E-0F7E41ABBF86}" type="pres">
      <dgm:prSet presAssocID="{67F7024D-6E0C-4654-88D7-8BA218EF2E95}" presName="childNode1tx" presStyleLbl="bgAcc1" presStyleIdx="2" presStyleCnt="5">
        <dgm:presLayoutVars>
          <dgm:bulletEnabled val="1"/>
        </dgm:presLayoutVars>
      </dgm:prSet>
      <dgm:spPr/>
    </dgm:pt>
    <dgm:pt modelId="{C0E60567-EF6A-4890-BB12-0BEA31D3CC0B}" type="pres">
      <dgm:prSet presAssocID="{67F7024D-6E0C-4654-88D7-8BA218EF2E95}" presName="parentNode1" presStyleLbl="node1" presStyleIdx="2" presStyleCnt="5" custLinFactNeighborX="-632" custLinFactNeighborY="29106">
        <dgm:presLayoutVars>
          <dgm:chMax val="1"/>
          <dgm:bulletEnabled val="1"/>
        </dgm:presLayoutVars>
      </dgm:prSet>
      <dgm:spPr/>
    </dgm:pt>
    <dgm:pt modelId="{43ED9910-F48E-442C-A5DE-D0126E154595}" type="pres">
      <dgm:prSet presAssocID="{67F7024D-6E0C-4654-88D7-8BA218EF2E95}" presName="connSite1" presStyleCnt="0"/>
      <dgm:spPr/>
    </dgm:pt>
    <dgm:pt modelId="{0589FF52-CB12-4AA8-9179-C7F743E4901D}" type="pres">
      <dgm:prSet presAssocID="{06574CD8-CFFE-408E-A5B8-1A91A44A409C}" presName="Name9" presStyleLbl="sibTrans2D1" presStyleIdx="2" presStyleCnt="4"/>
      <dgm:spPr/>
    </dgm:pt>
    <dgm:pt modelId="{8D971F4B-E125-461C-A8D8-EF4A1E52515B}" type="pres">
      <dgm:prSet presAssocID="{1FB75B9C-290C-474E-8A94-F9BF12EB045C}" presName="composite2" presStyleCnt="0"/>
      <dgm:spPr/>
    </dgm:pt>
    <dgm:pt modelId="{31322131-A3B6-44DF-9D37-82F13E00376C}" type="pres">
      <dgm:prSet presAssocID="{1FB75B9C-290C-474E-8A94-F9BF12EB045C}" presName="dummyNode2" presStyleLbl="node1" presStyleIdx="2" presStyleCnt="5"/>
      <dgm:spPr/>
    </dgm:pt>
    <dgm:pt modelId="{66397E79-EAA8-46B7-B41E-91970EF65D5A}" type="pres">
      <dgm:prSet presAssocID="{1FB75B9C-290C-474E-8A94-F9BF12EB045C}" presName="childNode2" presStyleLbl="bgAcc1" presStyleIdx="3" presStyleCnt="5" custScaleX="117296" custScaleY="132560" custLinFactNeighborX="-3213" custLinFactNeighborY="253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EF443EE-BF4F-4266-BF66-8C45C218E7BA}" type="pres">
      <dgm:prSet presAssocID="{1FB75B9C-290C-474E-8A94-F9BF12EB045C}" presName="childNode2tx" presStyleLbl="bgAcc1" presStyleIdx="3" presStyleCnt="5">
        <dgm:presLayoutVars>
          <dgm:bulletEnabled val="1"/>
        </dgm:presLayoutVars>
      </dgm:prSet>
      <dgm:spPr/>
    </dgm:pt>
    <dgm:pt modelId="{18919C92-7532-47AC-9204-138236A4C311}" type="pres">
      <dgm:prSet presAssocID="{1FB75B9C-290C-474E-8A94-F9BF12EB045C}" presName="parentNode2" presStyleLbl="node1" presStyleIdx="3" presStyleCnt="5" custLinFactNeighborX="-1704" custLinFactNeighborY="-35282">
        <dgm:presLayoutVars>
          <dgm:chMax val="0"/>
          <dgm:bulletEnabled val="1"/>
        </dgm:presLayoutVars>
      </dgm:prSet>
      <dgm:spPr/>
    </dgm:pt>
    <dgm:pt modelId="{DBBBEB72-3531-4E6D-A56A-2AD9EB15B596}" type="pres">
      <dgm:prSet presAssocID="{1FB75B9C-290C-474E-8A94-F9BF12EB045C}" presName="connSite2" presStyleCnt="0"/>
      <dgm:spPr/>
    </dgm:pt>
    <dgm:pt modelId="{27FE53AC-92A8-4CE5-97DC-FFEAAC274121}" type="pres">
      <dgm:prSet presAssocID="{60B6B6BC-0974-4248-8201-DB69D6D2300A}" presName="Name18" presStyleLbl="sibTrans2D1" presStyleIdx="3" presStyleCnt="4"/>
      <dgm:spPr/>
    </dgm:pt>
    <dgm:pt modelId="{127ABF2B-AA57-4C76-8C39-3BB449C370B7}" type="pres">
      <dgm:prSet presAssocID="{80F6E793-0FF2-49AA-9C00-CBAC20B32F76}" presName="composite1" presStyleCnt="0"/>
      <dgm:spPr/>
    </dgm:pt>
    <dgm:pt modelId="{D1479E1B-ECAD-4BE4-ABCE-B5240FF953AE}" type="pres">
      <dgm:prSet presAssocID="{80F6E793-0FF2-49AA-9C00-CBAC20B32F76}" presName="dummyNode1" presStyleLbl="node1" presStyleIdx="3" presStyleCnt="5"/>
      <dgm:spPr/>
    </dgm:pt>
    <dgm:pt modelId="{8013FA54-E1FC-47E6-82F9-8CCC9EC8ED5B}" type="pres">
      <dgm:prSet presAssocID="{80F6E793-0FF2-49AA-9C00-CBAC20B32F76}" presName="childNode1" presStyleLbl="bgAcc1" presStyleIdx="4" presStyleCnt="5" custScaleX="111096" custScaleY="132475" custLinFactNeighborX="-7386" custLinFactNeighborY="363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0604CDCF-463A-4D8F-B7B6-63E5261AA4FB}" type="pres">
      <dgm:prSet presAssocID="{80F6E793-0FF2-49AA-9C00-CBAC20B32F76}" presName="childNode1tx" presStyleLbl="bgAcc1" presStyleIdx="4" presStyleCnt="5">
        <dgm:presLayoutVars>
          <dgm:bulletEnabled val="1"/>
        </dgm:presLayoutVars>
      </dgm:prSet>
      <dgm:spPr/>
    </dgm:pt>
    <dgm:pt modelId="{A455339D-F6AC-4240-BEF9-2247ED7EF5A5}" type="pres">
      <dgm:prSet presAssocID="{80F6E793-0FF2-49AA-9C00-CBAC20B32F76}" presName="parentNode1" presStyleLbl="node1" presStyleIdx="4" presStyleCnt="5" custLinFactNeighborX="-25666" custLinFactNeighborY="30301">
        <dgm:presLayoutVars>
          <dgm:chMax val="1"/>
          <dgm:bulletEnabled val="1"/>
        </dgm:presLayoutVars>
      </dgm:prSet>
      <dgm:spPr/>
    </dgm:pt>
    <dgm:pt modelId="{36FA448D-5C5A-4DBA-AB60-504E74D8E5EC}" type="pres">
      <dgm:prSet presAssocID="{80F6E793-0FF2-49AA-9C00-CBAC20B32F76}" presName="connSite1" presStyleCnt="0"/>
      <dgm:spPr/>
    </dgm:pt>
  </dgm:ptLst>
  <dgm:cxnLst>
    <dgm:cxn modelId="{6D457000-E393-4A24-8CD7-5005069B985C}" srcId="{75ADCB50-C280-43DE-A0D8-14A436784FBC}" destId="{DA6202BA-1FD9-4320-90C6-D1E90DE29116}" srcOrd="1" destOrd="0" parTransId="{94B5FDEA-95C4-411E-8E7D-67A92DB26771}" sibTransId="{ACD3084E-32A1-4DEF-B02F-E2E2C2F03463}"/>
    <dgm:cxn modelId="{D5C7670A-691A-4BC5-B263-6F544D598BB6}" type="presOf" srcId="{80F6E793-0FF2-49AA-9C00-CBAC20B32F76}" destId="{A455339D-F6AC-4240-BEF9-2247ED7EF5A5}" srcOrd="0" destOrd="0" presId="urn:microsoft.com/office/officeart/2005/8/layout/hProcess4"/>
    <dgm:cxn modelId="{E0B7EA17-754C-4F72-917C-DB5259A147A9}" type="presOf" srcId="{1FB75B9C-290C-474E-8A94-F9BF12EB045C}" destId="{18919C92-7532-47AC-9204-138236A4C311}" srcOrd="0" destOrd="0" presId="urn:microsoft.com/office/officeart/2005/8/layout/hProcess4"/>
    <dgm:cxn modelId="{E7F60436-8593-4A36-8DE6-DA768AB38D43}" type="presOf" srcId="{67F7024D-6E0C-4654-88D7-8BA218EF2E95}" destId="{C0E60567-EF6A-4890-BB12-0BEA31D3CC0B}" srcOrd="0" destOrd="0" presId="urn:microsoft.com/office/officeart/2005/8/layout/hProcess4"/>
    <dgm:cxn modelId="{E328703F-2B44-4D5D-BE92-139FDA866871}" type="presOf" srcId="{DA6202BA-1FD9-4320-90C6-D1E90DE29116}" destId="{D024A1A6-6751-4121-A105-1BB802E8DD1E}" srcOrd="0" destOrd="0" presId="urn:microsoft.com/office/officeart/2005/8/layout/hProcess4"/>
    <dgm:cxn modelId="{75854457-5E6F-46E3-9B7E-D1DE62135C75}" srcId="{75ADCB50-C280-43DE-A0D8-14A436784FBC}" destId="{1FB75B9C-290C-474E-8A94-F9BF12EB045C}" srcOrd="3" destOrd="0" parTransId="{DE232B5C-C1C9-4986-A4E4-1157EFADF9A4}" sibTransId="{60B6B6BC-0974-4248-8201-DB69D6D2300A}"/>
    <dgm:cxn modelId="{BADC327C-3FF1-4EEB-91A4-F7DBD6D8B0FD}" srcId="{75ADCB50-C280-43DE-A0D8-14A436784FBC}" destId="{15D80B7C-83D1-46D3-849E-8BDC784CBB33}" srcOrd="0" destOrd="0" parTransId="{EE396A93-4766-4A30-9EE6-6999DF6EF1FD}" sibTransId="{5982F82B-4072-48A2-BEAC-5F78CE7F5FA7}"/>
    <dgm:cxn modelId="{65573B90-393B-4722-AC54-829B3B20E1AE}" srcId="{75ADCB50-C280-43DE-A0D8-14A436784FBC}" destId="{80F6E793-0FF2-49AA-9C00-CBAC20B32F76}" srcOrd="4" destOrd="0" parTransId="{7259470B-A695-4EF1-AD8C-80254403B4D1}" sibTransId="{FF1D74DC-F210-4EDE-9397-C4CDA4C2E1F0}"/>
    <dgm:cxn modelId="{C7B50594-8738-41D5-87C0-B7C10A7B59B4}" srcId="{75ADCB50-C280-43DE-A0D8-14A436784FBC}" destId="{67F7024D-6E0C-4654-88D7-8BA218EF2E95}" srcOrd="2" destOrd="0" parTransId="{90863AB3-C053-4811-BA86-9F8B144631FC}" sibTransId="{06574CD8-CFFE-408E-A5B8-1A91A44A409C}"/>
    <dgm:cxn modelId="{10B3A79B-072E-41FF-AAFC-3E7A835EB9B0}" type="presOf" srcId="{ACD3084E-32A1-4DEF-B02F-E2E2C2F03463}" destId="{0E3926F4-E5CF-4E95-9874-B027590F5704}" srcOrd="0" destOrd="0" presId="urn:microsoft.com/office/officeart/2005/8/layout/hProcess4"/>
    <dgm:cxn modelId="{85F98DBD-C170-4191-9AD4-FE63DA300AB4}" type="presOf" srcId="{06574CD8-CFFE-408E-A5B8-1A91A44A409C}" destId="{0589FF52-CB12-4AA8-9179-C7F743E4901D}" srcOrd="0" destOrd="0" presId="urn:microsoft.com/office/officeart/2005/8/layout/hProcess4"/>
    <dgm:cxn modelId="{256C39C8-48DE-497E-8669-04A8F03E4138}" type="presOf" srcId="{60B6B6BC-0974-4248-8201-DB69D6D2300A}" destId="{27FE53AC-92A8-4CE5-97DC-FFEAAC274121}" srcOrd="0" destOrd="0" presId="urn:microsoft.com/office/officeart/2005/8/layout/hProcess4"/>
    <dgm:cxn modelId="{ACAA0BCC-D470-4B79-AF65-4E45BD5E71F9}" type="presOf" srcId="{15D80B7C-83D1-46D3-849E-8BDC784CBB33}" destId="{81F4BEA9-D539-4373-B3C9-F118B61B14A4}" srcOrd="0" destOrd="0" presId="urn:microsoft.com/office/officeart/2005/8/layout/hProcess4"/>
    <dgm:cxn modelId="{EAFB22E2-E89E-4060-909E-CFBA12B3C35B}" type="presOf" srcId="{5982F82B-4072-48A2-BEAC-5F78CE7F5FA7}" destId="{887C2974-B7DE-4A85-8F59-142D987126AE}" srcOrd="0" destOrd="0" presId="urn:microsoft.com/office/officeart/2005/8/layout/hProcess4"/>
    <dgm:cxn modelId="{43602BF6-C3A9-4C26-B763-4824163AF993}" type="presOf" srcId="{75ADCB50-C280-43DE-A0D8-14A436784FBC}" destId="{4A4FA98D-9B21-41DD-BC6B-2A3C27439D2D}" srcOrd="0" destOrd="0" presId="urn:microsoft.com/office/officeart/2005/8/layout/hProcess4"/>
    <dgm:cxn modelId="{28E807DC-8907-4CC8-94FF-6C44E8EAE872}" type="presParOf" srcId="{4A4FA98D-9B21-41DD-BC6B-2A3C27439D2D}" destId="{7EADC672-5ABA-4CC8-B5AF-0AD172B28209}" srcOrd="0" destOrd="0" presId="urn:microsoft.com/office/officeart/2005/8/layout/hProcess4"/>
    <dgm:cxn modelId="{B6AEB098-C4CA-4201-8E5D-26D0ABBBA8BC}" type="presParOf" srcId="{4A4FA98D-9B21-41DD-BC6B-2A3C27439D2D}" destId="{5B2DF42C-2C42-42C1-B6A9-F9A26A7BF10D}" srcOrd="1" destOrd="0" presId="urn:microsoft.com/office/officeart/2005/8/layout/hProcess4"/>
    <dgm:cxn modelId="{D40769EE-5262-4AB1-8A09-DA7091060783}" type="presParOf" srcId="{4A4FA98D-9B21-41DD-BC6B-2A3C27439D2D}" destId="{CC9CAE45-B917-4240-8494-B0ADCE2DF4F7}" srcOrd="2" destOrd="0" presId="urn:microsoft.com/office/officeart/2005/8/layout/hProcess4"/>
    <dgm:cxn modelId="{A3B81698-BAF8-478E-8CB8-6095EA80502B}" type="presParOf" srcId="{CC9CAE45-B917-4240-8494-B0ADCE2DF4F7}" destId="{EA7FC411-2706-49EB-B4D5-30EAF0CBF9C0}" srcOrd="0" destOrd="0" presId="urn:microsoft.com/office/officeart/2005/8/layout/hProcess4"/>
    <dgm:cxn modelId="{4BC88CB4-A311-4A7B-B755-276F7C409AAE}" type="presParOf" srcId="{EA7FC411-2706-49EB-B4D5-30EAF0CBF9C0}" destId="{F09094A1-89F4-4AAB-BFA5-F87377980EEE}" srcOrd="0" destOrd="0" presId="urn:microsoft.com/office/officeart/2005/8/layout/hProcess4"/>
    <dgm:cxn modelId="{B21F788E-4B93-4023-A5DF-A6E20F19F41C}" type="presParOf" srcId="{EA7FC411-2706-49EB-B4D5-30EAF0CBF9C0}" destId="{D8BA160E-FB8A-426C-804B-65DBD8E88631}" srcOrd="1" destOrd="0" presId="urn:microsoft.com/office/officeart/2005/8/layout/hProcess4"/>
    <dgm:cxn modelId="{8B2F76EC-7E21-443B-B262-7D6E9D6C2160}" type="presParOf" srcId="{EA7FC411-2706-49EB-B4D5-30EAF0CBF9C0}" destId="{128FE61B-518C-434D-B039-CA03538394E2}" srcOrd="2" destOrd="0" presId="urn:microsoft.com/office/officeart/2005/8/layout/hProcess4"/>
    <dgm:cxn modelId="{19D7B8C9-5880-4634-8DF0-08877D930738}" type="presParOf" srcId="{EA7FC411-2706-49EB-B4D5-30EAF0CBF9C0}" destId="{81F4BEA9-D539-4373-B3C9-F118B61B14A4}" srcOrd="3" destOrd="0" presId="urn:microsoft.com/office/officeart/2005/8/layout/hProcess4"/>
    <dgm:cxn modelId="{F139EA94-3E9E-4BD9-A90A-F32A0BC72D90}" type="presParOf" srcId="{EA7FC411-2706-49EB-B4D5-30EAF0CBF9C0}" destId="{58BA97D5-AAEF-4014-A43F-726EA498C7BA}" srcOrd="4" destOrd="0" presId="urn:microsoft.com/office/officeart/2005/8/layout/hProcess4"/>
    <dgm:cxn modelId="{654F280B-C7CE-4ABE-BD2B-7700B70DF76F}" type="presParOf" srcId="{CC9CAE45-B917-4240-8494-B0ADCE2DF4F7}" destId="{887C2974-B7DE-4A85-8F59-142D987126AE}" srcOrd="1" destOrd="0" presId="urn:microsoft.com/office/officeart/2005/8/layout/hProcess4"/>
    <dgm:cxn modelId="{D8863815-CEEB-46FB-91F3-036CE3729130}" type="presParOf" srcId="{CC9CAE45-B917-4240-8494-B0ADCE2DF4F7}" destId="{784E1AE9-BF31-4C25-B2CE-E1AE6C10B955}" srcOrd="2" destOrd="0" presId="urn:microsoft.com/office/officeart/2005/8/layout/hProcess4"/>
    <dgm:cxn modelId="{9D4F3F1E-5BE7-41AC-A6E6-E30A35E41C68}" type="presParOf" srcId="{784E1AE9-BF31-4C25-B2CE-E1AE6C10B955}" destId="{4F700E26-78DD-403F-8CBF-8D4A356DE7EE}" srcOrd="0" destOrd="0" presId="urn:microsoft.com/office/officeart/2005/8/layout/hProcess4"/>
    <dgm:cxn modelId="{55D0235A-633F-4191-B146-3B52F071FEC0}" type="presParOf" srcId="{784E1AE9-BF31-4C25-B2CE-E1AE6C10B955}" destId="{5443FF95-776D-4B32-81DF-52A2457918AD}" srcOrd="1" destOrd="0" presId="urn:microsoft.com/office/officeart/2005/8/layout/hProcess4"/>
    <dgm:cxn modelId="{261A1A77-7F5A-4DF6-857E-AADF9C62F8E1}" type="presParOf" srcId="{784E1AE9-BF31-4C25-B2CE-E1AE6C10B955}" destId="{F5BEF65A-DA60-4717-B433-DD4AD267FBF3}" srcOrd="2" destOrd="0" presId="urn:microsoft.com/office/officeart/2005/8/layout/hProcess4"/>
    <dgm:cxn modelId="{2DF30332-4AF8-457C-A736-45BFDABDDCBB}" type="presParOf" srcId="{784E1AE9-BF31-4C25-B2CE-E1AE6C10B955}" destId="{D024A1A6-6751-4121-A105-1BB802E8DD1E}" srcOrd="3" destOrd="0" presId="urn:microsoft.com/office/officeart/2005/8/layout/hProcess4"/>
    <dgm:cxn modelId="{64104F50-06FD-42C9-934B-A85D5734144D}" type="presParOf" srcId="{784E1AE9-BF31-4C25-B2CE-E1AE6C10B955}" destId="{339F082F-0A34-472F-9FE0-068A0D218894}" srcOrd="4" destOrd="0" presId="urn:microsoft.com/office/officeart/2005/8/layout/hProcess4"/>
    <dgm:cxn modelId="{135E11DF-BBC1-40B8-BBBB-F41B5DD341EF}" type="presParOf" srcId="{CC9CAE45-B917-4240-8494-B0ADCE2DF4F7}" destId="{0E3926F4-E5CF-4E95-9874-B027590F5704}" srcOrd="3" destOrd="0" presId="urn:microsoft.com/office/officeart/2005/8/layout/hProcess4"/>
    <dgm:cxn modelId="{CFDDACCD-E62B-4A50-ACFA-E6DC89DCF711}" type="presParOf" srcId="{CC9CAE45-B917-4240-8494-B0ADCE2DF4F7}" destId="{B0FD581B-5A6A-46B9-879C-901373F6FC6A}" srcOrd="4" destOrd="0" presId="urn:microsoft.com/office/officeart/2005/8/layout/hProcess4"/>
    <dgm:cxn modelId="{3D4003CC-D9E0-44BC-909A-F0DB6F61865A}" type="presParOf" srcId="{B0FD581B-5A6A-46B9-879C-901373F6FC6A}" destId="{DF8CB666-0E96-4316-B2AC-5E6B148B63CD}" srcOrd="0" destOrd="0" presId="urn:microsoft.com/office/officeart/2005/8/layout/hProcess4"/>
    <dgm:cxn modelId="{C5EC8F49-DD09-4BA2-89EA-FC266FF5BCD1}" type="presParOf" srcId="{B0FD581B-5A6A-46B9-879C-901373F6FC6A}" destId="{3AAED42D-DB79-4A8E-BDBF-D63875174867}" srcOrd="1" destOrd="0" presId="urn:microsoft.com/office/officeart/2005/8/layout/hProcess4"/>
    <dgm:cxn modelId="{670CE177-CDA2-45A8-A6CA-40EEF46D3F5B}" type="presParOf" srcId="{B0FD581B-5A6A-46B9-879C-901373F6FC6A}" destId="{8EAC7A9F-FFDE-45D9-903E-0F7E41ABBF86}" srcOrd="2" destOrd="0" presId="urn:microsoft.com/office/officeart/2005/8/layout/hProcess4"/>
    <dgm:cxn modelId="{4FB41C51-959A-4822-BD98-CE9CBF495D6D}" type="presParOf" srcId="{B0FD581B-5A6A-46B9-879C-901373F6FC6A}" destId="{C0E60567-EF6A-4890-BB12-0BEA31D3CC0B}" srcOrd="3" destOrd="0" presId="urn:microsoft.com/office/officeart/2005/8/layout/hProcess4"/>
    <dgm:cxn modelId="{1BB3F4C8-805B-4473-BF4A-159C36345AB3}" type="presParOf" srcId="{B0FD581B-5A6A-46B9-879C-901373F6FC6A}" destId="{43ED9910-F48E-442C-A5DE-D0126E154595}" srcOrd="4" destOrd="0" presId="urn:microsoft.com/office/officeart/2005/8/layout/hProcess4"/>
    <dgm:cxn modelId="{11F5AB26-15CA-46A9-94BC-00FE902E596A}" type="presParOf" srcId="{CC9CAE45-B917-4240-8494-B0ADCE2DF4F7}" destId="{0589FF52-CB12-4AA8-9179-C7F743E4901D}" srcOrd="5" destOrd="0" presId="urn:microsoft.com/office/officeart/2005/8/layout/hProcess4"/>
    <dgm:cxn modelId="{54B1067D-135F-4C9F-83B1-2C3DE31D125F}" type="presParOf" srcId="{CC9CAE45-B917-4240-8494-B0ADCE2DF4F7}" destId="{8D971F4B-E125-461C-A8D8-EF4A1E52515B}" srcOrd="6" destOrd="0" presId="urn:microsoft.com/office/officeart/2005/8/layout/hProcess4"/>
    <dgm:cxn modelId="{6A68A690-E98D-4B30-B318-B74FC6422A83}" type="presParOf" srcId="{8D971F4B-E125-461C-A8D8-EF4A1E52515B}" destId="{31322131-A3B6-44DF-9D37-82F13E00376C}" srcOrd="0" destOrd="0" presId="urn:microsoft.com/office/officeart/2005/8/layout/hProcess4"/>
    <dgm:cxn modelId="{52E823A0-7DBF-49CB-AA98-96C0BA6BA5C6}" type="presParOf" srcId="{8D971F4B-E125-461C-A8D8-EF4A1E52515B}" destId="{66397E79-EAA8-46B7-B41E-91970EF65D5A}" srcOrd="1" destOrd="0" presId="urn:microsoft.com/office/officeart/2005/8/layout/hProcess4"/>
    <dgm:cxn modelId="{36F3B2D2-A2FF-41BD-AA52-2FD1F2C68E7B}" type="presParOf" srcId="{8D971F4B-E125-461C-A8D8-EF4A1E52515B}" destId="{6EF443EE-BF4F-4266-BF66-8C45C218E7BA}" srcOrd="2" destOrd="0" presId="urn:microsoft.com/office/officeart/2005/8/layout/hProcess4"/>
    <dgm:cxn modelId="{A132BBAC-3B2A-4B6B-83F4-7F6AD0843FFD}" type="presParOf" srcId="{8D971F4B-E125-461C-A8D8-EF4A1E52515B}" destId="{18919C92-7532-47AC-9204-138236A4C311}" srcOrd="3" destOrd="0" presId="urn:microsoft.com/office/officeart/2005/8/layout/hProcess4"/>
    <dgm:cxn modelId="{B3962004-0B98-4E48-B3F3-C01CE76EF4DE}" type="presParOf" srcId="{8D971F4B-E125-461C-A8D8-EF4A1E52515B}" destId="{DBBBEB72-3531-4E6D-A56A-2AD9EB15B596}" srcOrd="4" destOrd="0" presId="urn:microsoft.com/office/officeart/2005/8/layout/hProcess4"/>
    <dgm:cxn modelId="{8C41E0BF-228D-4F86-8A07-852EDC092120}" type="presParOf" srcId="{CC9CAE45-B917-4240-8494-B0ADCE2DF4F7}" destId="{27FE53AC-92A8-4CE5-97DC-FFEAAC274121}" srcOrd="7" destOrd="0" presId="urn:microsoft.com/office/officeart/2005/8/layout/hProcess4"/>
    <dgm:cxn modelId="{611F7914-D0CC-4A95-9B13-A40BADADA04C}" type="presParOf" srcId="{CC9CAE45-B917-4240-8494-B0ADCE2DF4F7}" destId="{127ABF2B-AA57-4C76-8C39-3BB449C370B7}" srcOrd="8" destOrd="0" presId="urn:microsoft.com/office/officeart/2005/8/layout/hProcess4"/>
    <dgm:cxn modelId="{6D996D58-ECAE-4607-AC5E-446E6F319D12}" type="presParOf" srcId="{127ABF2B-AA57-4C76-8C39-3BB449C370B7}" destId="{D1479E1B-ECAD-4BE4-ABCE-B5240FF953AE}" srcOrd="0" destOrd="0" presId="urn:microsoft.com/office/officeart/2005/8/layout/hProcess4"/>
    <dgm:cxn modelId="{B1E05E4B-B556-4351-B613-064DD3CEB3C0}" type="presParOf" srcId="{127ABF2B-AA57-4C76-8C39-3BB449C370B7}" destId="{8013FA54-E1FC-47E6-82F9-8CCC9EC8ED5B}" srcOrd="1" destOrd="0" presId="urn:microsoft.com/office/officeart/2005/8/layout/hProcess4"/>
    <dgm:cxn modelId="{DFF74065-F98E-4230-AB59-E1E01B5CC309}" type="presParOf" srcId="{127ABF2B-AA57-4C76-8C39-3BB449C370B7}" destId="{0604CDCF-463A-4D8F-B7B6-63E5261AA4FB}" srcOrd="2" destOrd="0" presId="urn:microsoft.com/office/officeart/2005/8/layout/hProcess4"/>
    <dgm:cxn modelId="{2DA65BB3-4E80-4708-AA6D-55AB1B2E3F02}" type="presParOf" srcId="{127ABF2B-AA57-4C76-8C39-3BB449C370B7}" destId="{A455339D-F6AC-4240-BEF9-2247ED7EF5A5}" srcOrd="3" destOrd="0" presId="urn:microsoft.com/office/officeart/2005/8/layout/hProcess4"/>
    <dgm:cxn modelId="{2B3699DD-8678-41A0-A37A-511446380FD2}" type="presParOf" srcId="{127ABF2B-AA57-4C76-8C39-3BB449C370B7}" destId="{36FA448D-5C5A-4DBA-AB60-504E74D8E5E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9CB83-F93D-462C-83A3-5D6186DA2F96}">
      <dsp:nvSpPr>
        <dsp:cNvPr id="0" name=""/>
        <dsp:cNvSpPr/>
      </dsp:nvSpPr>
      <dsp:spPr>
        <a:xfrm>
          <a:off x="1031584" y="0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0960" rIns="189906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da-DK" sz="1600" b="1" kern="1200" noProof="0" dirty="0">
              <a:latin typeface="Arial" charset="0"/>
              <a:cs typeface="Arial" charset="0"/>
            </a:rPr>
            <a:t>Small footprint </a:t>
          </a:r>
          <a:endParaRPr lang="en-US" sz="1600" b="1" kern="1200" noProof="0" dirty="0"/>
        </a:p>
      </dsp:txBody>
      <dsp:txXfrm>
        <a:off x="1031584" y="0"/>
        <a:ext cx="4463596" cy="430653"/>
      </dsp:txXfrm>
    </dsp:sp>
    <dsp:sp modelId="{5E70CEBB-F23B-4DEC-B9F2-7E2E7DBB8484}">
      <dsp:nvSpPr>
        <dsp:cNvPr id="0" name=""/>
        <dsp:cNvSpPr/>
      </dsp:nvSpPr>
      <dsp:spPr>
        <a:xfrm>
          <a:off x="5399676" y="634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E9CB5-F05F-4FF5-AA40-373F030C5AE8}">
      <dsp:nvSpPr>
        <dsp:cNvPr id="0" name=""/>
        <dsp:cNvSpPr/>
      </dsp:nvSpPr>
      <dsp:spPr>
        <a:xfrm>
          <a:off x="1043744" y="559841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0960" rIns="189906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da-DK" sz="1600" b="1" kern="1200" dirty="0">
              <a:latin typeface="Arial" charset="0"/>
              <a:cs typeface="Arial" charset="0"/>
            </a:rPr>
            <a:t>Improved installation options</a:t>
          </a:r>
        </a:p>
      </dsp:txBody>
      <dsp:txXfrm>
        <a:off x="1043744" y="559841"/>
        <a:ext cx="4463596" cy="430653"/>
      </dsp:txXfrm>
    </dsp:sp>
    <dsp:sp modelId="{F9DD9F91-EC4F-4C22-B122-3D892695721B}">
      <dsp:nvSpPr>
        <dsp:cNvPr id="0" name=""/>
        <dsp:cNvSpPr/>
      </dsp:nvSpPr>
      <dsp:spPr>
        <a:xfrm>
          <a:off x="5399676" y="559841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232B9-31EF-404A-A8A1-FB8C4600E47F}">
      <dsp:nvSpPr>
        <dsp:cNvPr id="0" name=""/>
        <dsp:cNvSpPr/>
      </dsp:nvSpPr>
      <dsp:spPr>
        <a:xfrm>
          <a:off x="1043744" y="1119047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0960" rIns="189906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da-DK" sz="1600" b="1" kern="1200" dirty="0">
              <a:latin typeface="Arial" charset="0"/>
              <a:cs typeface="Arial" charset="0"/>
            </a:rPr>
            <a:t>Transducer storing  </a:t>
          </a:r>
          <a:endParaRPr lang="da-DK" sz="1600" b="1" kern="1200" dirty="0"/>
        </a:p>
      </dsp:txBody>
      <dsp:txXfrm>
        <a:off x="1043744" y="1119047"/>
        <a:ext cx="4463596" cy="430653"/>
      </dsp:txXfrm>
    </dsp:sp>
    <dsp:sp modelId="{9A0D147E-EDEA-4164-89B8-87F1936895A4}">
      <dsp:nvSpPr>
        <dsp:cNvPr id="0" name=""/>
        <dsp:cNvSpPr/>
      </dsp:nvSpPr>
      <dsp:spPr>
        <a:xfrm>
          <a:off x="5399676" y="1119047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26B5B-2FCB-467C-8473-EF10EDF0AD96}">
      <dsp:nvSpPr>
        <dsp:cNvPr id="0" name=""/>
        <dsp:cNvSpPr/>
      </dsp:nvSpPr>
      <dsp:spPr>
        <a:xfrm>
          <a:off x="1043744" y="1678254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0960" rIns="189906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da-DK" sz="1600" b="1" kern="1200" dirty="0">
              <a:latin typeface="Arial" charset="0"/>
              <a:cs typeface="Arial" charset="0"/>
            </a:rPr>
            <a:t>Flexible REM Loudspeaker</a:t>
          </a:r>
          <a:endParaRPr lang="da-DK" sz="1600" b="1" kern="1200" dirty="0"/>
        </a:p>
      </dsp:txBody>
      <dsp:txXfrm>
        <a:off x="1043744" y="1678254"/>
        <a:ext cx="4463596" cy="430653"/>
      </dsp:txXfrm>
    </dsp:sp>
    <dsp:sp modelId="{19A202E8-764C-4C3E-972B-A39DDE8B6C39}">
      <dsp:nvSpPr>
        <dsp:cNvPr id="0" name=""/>
        <dsp:cNvSpPr/>
      </dsp:nvSpPr>
      <dsp:spPr>
        <a:xfrm>
          <a:off x="5399676" y="1678254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73F1E-CF60-4B13-8C82-AD110C6C420A}">
      <dsp:nvSpPr>
        <dsp:cNvPr id="0" name=""/>
        <dsp:cNvSpPr/>
      </dsp:nvSpPr>
      <dsp:spPr>
        <a:xfrm>
          <a:off x="1043744" y="2237460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0960" rIns="189906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da-DK" sz="1600" b="1" kern="1200" dirty="0">
              <a:latin typeface="Arial" charset="0"/>
              <a:cs typeface="Arial" charset="0"/>
            </a:rPr>
            <a:t>Portability  </a:t>
          </a:r>
          <a:endParaRPr lang="da-DK" sz="1600" b="1" kern="1200" dirty="0"/>
        </a:p>
      </dsp:txBody>
      <dsp:txXfrm>
        <a:off x="1043744" y="2237460"/>
        <a:ext cx="4463596" cy="430653"/>
      </dsp:txXfrm>
    </dsp:sp>
    <dsp:sp modelId="{B33C6E47-E039-4543-80D5-C534929A151D}">
      <dsp:nvSpPr>
        <dsp:cNvPr id="0" name=""/>
        <dsp:cNvSpPr/>
      </dsp:nvSpPr>
      <dsp:spPr>
        <a:xfrm>
          <a:off x="5399676" y="2237460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66423-74F6-4EE0-BF9E-36545D6995E3}">
      <dsp:nvSpPr>
        <dsp:cNvPr id="0" name=""/>
        <dsp:cNvSpPr/>
      </dsp:nvSpPr>
      <dsp:spPr>
        <a:xfrm>
          <a:off x="1043744" y="2796667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0960" rIns="189906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Optimized sockets </a:t>
          </a:r>
        </a:p>
      </dsp:txBody>
      <dsp:txXfrm>
        <a:off x="1043744" y="2796667"/>
        <a:ext cx="4463596" cy="430653"/>
      </dsp:txXfrm>
    </dsp:sp>
    <dsp:sp modelId="{E5C9B3AC-BAF1-47BC-8AC2-646B6C62C257}">
      <dsp:nvSpPr>
        <dsp:cNvPr id="0" name=""/>
        <dsp:cNvSpPr/>
      </dsp:nvSpPr>
      <dsp:spPr>
        <a:xfrm>
          <a:off x="5399676" y="2796667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77861-9A79-4150-BCFA-5F171069C17F}">
      <dsp:nvSpPr>
        <dsp:cNvPr id="0" name=""/>
        <dsp:cNvSpPr/>
      </dsp:nvSpPr>
      <dsp:spPr>
        <a:xfrm>
          <a:off x="1043744" y="3355874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0960" rIns="189906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da-DK" sz="1600" b="1" kern="1200" dirty="0">
              <a:latin typeface="Arial" charset="0"/>
              <a:cs typeface="Arial" charset="0"/>
            </a:rPr>
            <a:t>‘All in one box’ (but modular)</a:t>
          </a:r>
          <a:endParaRPr lang="da-DK" sz="1600" b="1" kern="1200" dirty="0"/>
        </a:p>
      </dsp:txBody>
      <dsp:txXfrm>
        <a:off x="1043744" y="3355874"/>
        <a:ext cx="4463596" cy="430653"/>
      </dsp:txXfrm>
    </dsp:sp>
    <dsp:sp modelId="{BA25C9A1-C2D2-447B-9A10-360973901D62}">
      <dsp:nvSpPr>
        <dsp:cNvPr id="0" name=""/>
        <dsp:cNvSpPr/>
      </dsp:nvSpPr>
      <dsp:spPr>
        <a:xfrm>
          <a:off x="5399676" y="3355874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9CB83-F93D-462C-83A3-5D6186DA2F96}">
      <dsp:nvSpPr>
        <dsp:cNvPr id="0" name=""/>
        <dsp:cNvSpPr/>
      </dsp:nvSpPr>
      <dsp:spPr>
        <a:xfrm rot="10800000">
          <a:off x="1246911" y="0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90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New and modern design</a:t>
          </a:r>
        </a:p>
      </dsp:txBody>
      <dsp:txXfrm rot="10800000">
        <a:off x="1354574" y="0"/>
        <a:ext cx="4463596" cy="430653"/>
      </dsp:txXfrm>
    </dsp:sp>
    <dsp:sp modelId="{5E70CEBB-F23B-4DEC-B9F2-7E2E7DBB8484}">
      <dsp:nvSpPr>
        <dsp:cNvPr id="0" name=""/>
        <dsp:cNvSpPr/>
      </dsp:nvSpPr>
      <dsp:spPr>
        <a:xfrm>
          <a:off x="1043744" y="634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E9CB5-F05F-4FF5-AA40-373F030C5AE8}">
      <dsp:nvSpPr>
        <dsp:cNvPr id="0" name=""/>
        <dsp:cNvSpPr/>
      </dsp:nvSpPr>
      <dsp:spPr>
        <a:xfrm rot="10800000">
          <a:off x="1315994" y="546667"/>
          <a:ext cx="4515352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90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Focus on reliability</a:t>
          </a:r>
          <a:r>
            <a:rPr lang="da-DK" sz="16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da-DK" sz="16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23657" y="546667"/>
        <a:ext cx="4407689" cy="430653"/>
      </dsp:txXfrm>
    </dsp:sp>
    <dsp:sp modelId="{F9DD9F91-EC4F-4C22-B122-3D892695721B}">
      <dsp:nvSpPr>
        <dsp:cNvPr id="0" name=""/>
        <dsp:cNvSpPr/>
      </dsp:nvSpPr>
      <dsp:spPr>
        <a:xfrm>
          <a:off x="1057720" y="559841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232B9-31EF-404A-A8A1-FB8C4600E47F}">
      <dsp:nvSpPr>
        <dsp:cNvPr id="0" name=""/>
        <dsp:cNvSpPr/>
      </dsp:nvSpPr>
      <dsp:spPr>
        <a:xfrm rot="10800000">
          <a:off x="1259070" y="1119047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90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da-DK" sz="1600" b="1" kern="1200" dirty="0">
              <a:latin typeface="Arial" charset="0"/>
              <a:cs typeface="Arial" charset="0"/>
            </a:rPr>
            <a:t>User-friendly test box </a:t>
          </a:r>
          <a:endParaRPr lang="da-DK" sz="1600" kern="1200" dirty="0"/>
        </a:p>
      </dsp:txBody>
      <dsp:txXfrm rot="10800000">
        <a:off x="1366733" y="1119047"/>
        <a:ext cx="4463596" cy="430653"/>
      </dsp:txXfrm>
    </dsp:sp>
    <dsp:sp modelId="{9A0D147E-EDEA-4164-89B8-87F1936895A4}">
      <dsp:nvSpPr>
        <dsp:cNvPr id="0" name=""/>
        <dsp:cNvSpPr/>
      </dsp:nvSpPr>
      <dsp:spPr>
        <a:xfrm>
          <a:off x="1043744" y="1119047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26B5B-2FCB-467C-8473-EF10EDF0AD96}">
      <dsp:nvSpPr>
        <dsp:cNvPr id="0" name=""/>
        <dsp:cNvSpPr/>
      </dsp:nvSpPr>
      <dsp:spPr>
        <a:xfrm rot="10800000">
          <a:off x="1259070" y="1678254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90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da-DK" sz="1600" b="1" kern="1200" dirty="0">
              <a:latin typeface="Arial" charset="0"/>
              <a:cs typeface="Arial" charset="0"/>
            </a:rPr>
            <a:t>Integrated power safe</a:t>
          </a:r>
          <a:endParaRPr lang="da-DK" sz="1600" kern="1200" dirty="0"/>
        </a:p>
      </dsp:txBody>
      <dsp:txXfrm rot="10800000">
        <a:off x="1366733" y="1678254"/>
        <a:ext cx="4463596" cy="430653"/>
      </dsp:txXfrm>
    </dsp:sp>
    <dsp:sp modelId="{19A202E8-764C-4C3E-972B-A39DDE8B6C39}">
      <dsp:nvSpPr>
        <dsp:cNvPr id="0" name=""/>
        <dsp:cNvSpPr/>
      </dsp:nvSpPr>
      <dsp:spPr>
        <a:xfrm>
          <a:off x="1043744" y="1678254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73F1E-CF60-4B13-8C82-AD110C6C420A}">
      <dsp:nvSpPr>
        <dsp:cNvPr id="0" name=""/>
        <dsp:cNvSpPr/>
      </dsp:nvSpPr>
      <dsp:spPr>
        <a:xfrm rot="10800000">
          <a:off x="1259070" y="2237460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90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da-DK" sz="1600" b="1" kern="1200" dirty="0">
              <a:latin typeface="Arial" charset="0"/>
              <a:cs typeface="Arial" charset="0"/>
            </a:rPr>
            <a:t>Practical connector box</a:t>
          </a:r>
          <a:endParaRPr lang="da-DK" sz="1600" kern="1200" dirty="0"/>
        </a:p>
      </dsp:txBody>
      <dsp:txXfrm rot="10800000">
        <a:off x="1366733" y="2237460"/>
        <a:ext cx="4463596" cy="430653"/>
      </dsp:txXfrm>
    </dsp:sp>
    <dsp:sp modelId="{B33C6E47-E039-4543-80D5-C534929A151D}">
      <dsp:nvSpPr>
        <dsp:cNvPr id="0" name=""/>
        <dsp:cNvSpPr/>
      </dsp:nvSpPr>
      <dsp:spPr>
        <a:xfrm>
          <a:off x="1043744" y="2237460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66423-74F6-4EE0-BF9E-36545D6995E3}">
      <dsp:nvSpPr>
        <dsp:cNvPr id="0" name=""/>
        <dsp:cNvSpPr/>
      </dsp:nvSpPr>
      <dsp:spPr>
        <a:xfrm rot="10800000">
          <a:off x="1259070" y="2796667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90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da-DK" sz="1600" b="1" kern="1200" dirty="0">
              <a:latin typeface="Arial" charset="0"/>
              <a:cs typeface="Arial" charset="0"/>
            </a:rPr>
            <a:t>Easily cleaned</a:t>
          </a:r>
          <a:endParaRPr lang="da-DK" sz="1600" kern="1200" dirty="0"/>
        </a:p>
      </dsp:txBody>
      <dsp:txXfrm rot="10800000">
        <a:off x="1366733" y="2796667"/>
        <a:ext cx="4463596" cy="430653"/>
      </dsp:txXfrm>
    </dsp:sp>
    <dsp:sp modelId="{E5C9B3AC-BAF1-47BC-8AC2-646B6C62C257}">
      <dsp:nvSpPr>
        <dsp:cNvPr id="0" name=""/>
        <dsp:cNvSpPr/>
      </dsp:nvSpPr>
      <dsp:spPr>
        <a:xfrm>
          <a:off x="1043744" y="2796667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77861-9A79-4150-BCFA-5F171069C17F}">
      <dsp:nvSpPr>
        <dsp:cNvPr id="0" name=""/>
        <dsp:cNvSpPr/>
      </dsp:nvSpPr>
      <dsp:spPr>
        <a:xfrm rot="10800000">
          <a:off x="1259070" y="3355874"/>
          <a:ext cx="4571259" cy="43065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906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da-DK" sz="1600" b="1" kern="1200" dirty="0">
              <a:latin typeface="Arial" charset="0"/>
              <a:cs typeface="Arial" charset="0"/>
            </a:rPr>
            <a:t>New and optimized REM headset</a:t>
          </a:r>
          <a:endParaRPr lang="da-DK" sz="1600" kern="1200" dirty="0"/>
        </a:p>
      </dsp:txBody>
      <dsp:txXfrm rot="10800000">
        <a:off x="1366733" y="3355874"/>
        <a:ext cx="4463596" cy="430653"/>
      </dsp:txXfrm>
    </dsp:sp>
    <dsp:sp modelId="{BA25C9A1-C2D2-447B-9A10-360973901D62}">
      <dsp:nvSpPr>
        <dsp:cNvPr id="0" name=""/>
        <dsp:cNvSpPr/>
      </dsp:nvSpPr>
      <dsp:spPr>
        <a:xfrm>
          <a:off x="1043744" y="3355874"/>
          <a:ext cx="430653" cy="4306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A160E-FB8A-426C-804B-65DBD8E88631}">
      <dsp:nvSpPr>
        <dsp:cNvPr id="0" name=""/>
        <dsp:cNvSpPr/>
      </dsp:nvSpPr>
      <dsp:spPr>
        <a:xfrm>
          <a:off x="214994" y="1963366"/>
          <a:ext cx="1924156" cy="18150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C2974-B7DE-4A85-8F59-142D987126AE}">
      <dsp:nvSpPr>
        <dsp:cNvPr id="0" name=""/>
        <dsp:cNvSpPr/>
      </dsp:nvSpPr>
      <dsp:spPr>
        <a:xfrm>
          <a:off x="953194" y="2338404"/>
          <a:ext cx="2152911" cy="2152911"/>
        </a:xfrm>
        <a:prstGeom prst="leftCircularArrow">
          <a:avLst>
            <a:gd name="adj1" fmla="val 2596"/>
            <a:gd name="adj2" fmla="val 315257"/>
            <a:gd name="adj3" fmla="val 1815923"/>
            <a:gd name="adj4" fmla="val 8749644"/>
            <a:gd name="adj5" fmla="val 3028"/>
          </a:avLst>
        </a:prstGeom>
        <a:solidFill>
          <a:srgbClr val="3C665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4BEA9-D539-4373-B3C9-F118B61B14A4}">
      <dsp:nvSpPr>
        <dsp:cNvPr id="0" name=""/>
        <dsp:cNvSpPr/>
      </dsp:nvSpPr>
      <dsp:spPr>
        <a:xfrm>
          <a:off x="454538" y="3401245"/>
          <a:ext cx="1469181" cy="5842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First appointment</a:t>
          </a:r>
        </a:p>
      </dsp:txBody>
      <dsp:txXfrm>
        <a:off x="471650" y="3418357"/>
        <a:ext cx="1434957" cy="550020"/>
      </dsp:txXfrm>
    </dsp:sp>
    <dsp:sp modelId="{5443FF95-776D-4B32-81DF-52A2457918AD}">
      <dsp:nvSpPr>
        <dsp:cNvPr id="0" name=""/>
        <dsp:cNvSpPr/>
      </dsp:nvSpPr>
      <dsp:spPr>
        <a:xfrm>
          <a:off x="2383757" y="1996426"/>
          <a:ext cx="1849316" cy="17430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926F4-E5CF-4E95-9874-B027590F5704}">
      <dsp:nvSpPr>
        <dsp:cNvPr id="0" name=""/>
        <dsp:cNvSpPr/>
      </dsp:nvSpPr>
      <dsp:spPr>
        <a:xfrm>
          <a:off x="3419796" y="1242142"/>
          <a:ext cx="1961473" cy="1961473"/>
        </a:xfrm>
        <a:prstGeom prst="circularArrow">
          <a:avLst>
            <a:gd name="adj1" fmla="val 2849"/>
            <a:gd name="adj2" fmla="val 348077"/>
            <a:gd name="adj3" fmla="val 19995828"/>
            <a:gd name="adj4" fmla="val 13094926"/>
            <a:gd name="adj5" fmla="val 3324"/>
          </a:avLst>
        </a:prstGeom>
        <a:solidFill>
          <a:srgbClr val="3C5B5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24A1A6-6751-4121-A105-1BB802E8DD1E}">
      <dsp:nvSpPr>
        <dsp:cNvPr id="0" name=""/>
        <dsp:cNvSpPr/>
      </dsp:nvSpPr>
      <dsp:spPr>
        <a:xfrm>
          <a:off x="2943280" y="1653204"/>
          <a:ext cx="1469181" cy="5842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Fitting appointment</a:t>
          </a:r>
        </a:p>
      </dsp:txBody>
      <dsp:txXfrm>
        <a:off x="2960392" y="1670316"/>
        <a:ext cx="1434957" cy="550020"/>
      </dsp:txXfrm>
    </dsp:sp>
    <dsp:sp modelId="{3AAED42D-DB79-4A8E-BDBF-D63875174867}">
      <dsp:nvSpPr>
        <dsp:cNvPr id="0" name=""/>
        <dsp:cNvSpPr/>
      </dsp:nvSpPr>
      <dsp:spPr>
        <a:xfrm>
          <a:off x="4486804" y="1984616"/>
          <a:ext cx="1895298" cy="17722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9FF52-CB12-4AA8-9179-C7F743E4901D}">
      <dsp:nvSpPr>
        <dsp:cNvPr id="0" name=""/>
        <dsp:cNvSpPr/>
      </dsp:nvSpPr>
      <dsp:spPr>
        <a:xfrm>
          <a:off x="5437126" y="2501490"/>
          <a:ext cx="1931091" cy="1931091"/>
        </a:xfrm>
        <a:prstGeom prst="leftCircularArrow">
          <a:avLst>
            <a:gd name="adj1" fmla="val 2894"/>
            <a:gd name="adj2" fmla="val 353925"/>
            <a:gd name="adj3" fmla="val 1833432"/>
            <a:gd name="adj4" fmla="val 8728486"/>
            <a:gd name="adj5" fmla="val 3376"/>
          </a:avLst>
        </a:prstGeom>
        <a:solidFill>
          <a:srgbClr val="3C5B5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E60567-EF6A-4890-BB12-0BEA31D3CC0B}">
      <dsp:nvSpPr>
        <dsp:cNvPr id="0" name=""/>
        <dsp:cNvSpPr/>
      </dsp:nvSpPr>
      <dsp:spPr>
        <a:xfrm>
          <a:off x="4922464" y="3395723"/>
          <a:ext cx="1469181" cy="5842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Follow up</a:t>
          </a:r>
        </a:p>
      </dsp:txBody>
      <dsp:txXfrm>
        <a:off x="4939576" y="3412835"/>
        <a:ext cx="1434957" cy="550020"/>
      </dsp:txXfrm>
    </dsp:sp>
    <dsp:sp modelId="{66397E79-EAA8-46B7-B41E-91970EF65D5A}">
      <dsp:nvSpPr>
        <dsp:cNvPr id="0" name=""/>
        <dsp:cNvSpPr/>
      </dsp:nvSpPr>
      <dsp:spPr>
        <a:xfrm>
          <a:off x="6613916" y="1964147"/>
          <a:ext cx="1938701" cy="18071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E53AC-92A8-4CE5-97DC-FFEAAC274121}">
      <dsp:nvSpPr>
        <dsp:cNvPr id="0" name=""/>
        <dsp:cNvSpPr/>
      </dsp:nvSpPr>
      <dsp:spPr>
        <a:xfrm>
          <a:off x="7618792" y="1229761"/>
          <a:ext cx="2038131" cy="2038131"/>
        </a:xfrm>
        <a:prstGeom prst="circularArrow">
          <a:avLst>
            <a:gd name="adj1" fmla="val 2742"/>
            <a:gd name="adj2" fmla="val 334147"/>
            <a:gd name="adj3" fmla="val 20019667"/>
            <a:gd name="adj4" fmla="val 13104836"/>
            <a:gd name="adj5" fmla="val 3199"/>
          </a:avLst>
        </a:prstGeom>
        <a:solidFill>
          <a:srgbClr val="3C665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19C92-7532-47AC-9204-138236A4C311}">
      <dsp:nvSpPr>
        <dsp:cNvPr id="0" name=""/>
        <dsp:cNvSpPr/>
      </dsp:nvSpPr>
      <dsp:spPr>
        <a:xfrm>
          <a:off x="7152219" y="1653255"/>
          <a:ext cx="1469181" cy="5842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Repair</a:t>
          </a:r>
        </a:p>
      </dsp:txBody>
      <dsp:txXfrm>
        <a:off x="7169331" y="1670367"/>
        <a:ext cx="1434957" cy="550020"/>
      </dsp:txXfrm>
    </dsp:sp>
    <dsp:sp modelId="{8013FA54-E1FC-47E6-82F9-8CCC9EC8ED5B}">
      <dsp:nvSpPr>
        <dsp:cNvPr id="0" name=""/>
        <dsp:cNvSpPr/>
      </dsp:nvSpPr>
      <dsp:spPr>
        <a:xfrm>
          <a:off x="8790448" y="1982848"/>
          <a:ext cx="1836226" cy="180594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5339D-F6AC-4240-BEF9-2247ED7EF5A5}">
      <dsp:nvSpPr>
        <dsp:cNvPr id="0" name=""/>
        <dsp:cNvSpPr/>
      </dsp:nvSpPr>
      <dsp:spPr>
        <a:xfrm>
          <a:off x="8994440" y="3402825"/>
          <a:ext cx="1469181" cy="5842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Arial" panose="020B0604020202020204" pitchFamily="34" charset="0"/>
              <a:cs typeface="Arial" panose="020B0604020202020204" pitchFamily="34" charset="0"/>
            </a:rPr>
            <a:t>Reassessment</a:t>
          </a:r>
        </a:p>
      </dsp:txBody>
      <dsp:txXfrm>
        <a:off x="9011552" y="3419937"/>
        <a:ext cx="1434957" cy="550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E51F0-E67E-4305-A286-461A9BDA76CB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EA66C-1BE8-498A-8073-28470155970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516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740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93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00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667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851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46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59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043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727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0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140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1400" noProof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628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9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759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non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10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653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232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759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C1D5B-C33C-BA44-B267-4688201A3F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94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75CC4-32AC-1847-974E-FFBD20EB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08D3BE-053E-4F4E-A65B-02744F461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751FA9-8A06-FD4A-B03A-7F4FDB0C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0181B3-F6A7-7F49-A3E3-F14876C7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4B2707-BCEE-CF4E-BD89-85D22DF6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0991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73A4-05E0-9A4F-A20B-82001824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9D5D3A-7625-1E40-8707-EB0C4224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4268BA-1002-A343-A81B-4732A11A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467D7A-DA26-9946-8A4D-387B10A5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D11E42-D7A9-3E4F-A1A8-F0973362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17845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73A4-05E0-9A4F-A20B-82001824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9D5D3A-7625-1E40-8707-EB0C4224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4268BA-1002-A343-A81B-4732A11A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467D7A-DA26-9946-8A4D-387B10A5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D11E42-D7A9-3E4F-A1A8-F0973362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5775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F0FE28-ED06-0842-8829-92AD2352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AEE86A7-E3CB-2E4C-BC6F-E4E6FEB5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79E0B1-1F50-AC4C-8A6F-9403A37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8AF10-DCB7-0541-980B-7BB600B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5B26AC-1851-544B-A2B1-13E81BC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90504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EE3599C9-6FD2-FAFB-D1FB-6E95E98FC2E7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8BA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60880916-1783-C080-62AB-1DE72E3172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81742B6F-1D96-E8C0-57C7-8289BD8269D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B00D0F2B-517C-E541-0FDF-7C8A3A347B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221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5089976-D7C9-7894-2C53-76FD355D003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9ACD2F8E-2FED-4AF9-BCE0-2A02E39AD6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4D954ED9-8D6C-9EEE-AF26-5DE7B8B430A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E351A5CA-739F-44F5-37CC-01D0C7851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037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12E1D38-9C1A-CB97-9601-AAC38230BB81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77796E17-F719-3CF9-80A0-6A707EFFB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E3C727DD-332A-A4E6-E616-15987E5A99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06EBE7EF-986E-D28B-45DE-6649B3919F48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E12813F2-ED64-84B7-31F4-9A7E716C7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062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4C7C3760-7450-2C5F-D36B-6C43001F61D4}"/>
              </a:ext>
            </a:extLst>
          </p:cNvPr>
          <p:cNvSpPr/>
          <p:nvPr userDrawn="1"/>
        </p:nvSpPr>
        <p:spPr>
          <a:xfrm>
            <a:off x="407987" y="0"/>
            <a:ext cx="11376025" cy="5876925"/>
          </a:xfrm>
          <a:prstGeom prst="rect">
            <a:avLst/>
          </a:prstGeom>
          <a:solidFill>
            <a:srgbClr val="3C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38D981CF-E395-134C-203E-DA3352F3D0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headline</a:t>
            </a:r>
            <a:endParaRPr lang="da-DK" dirty="0"/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3D418A2D-B2B4-630D-C509-E8CAA16FE028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1472228D-73E8-0C94-B66B-482C0544C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  <p:sp>
        <p:nvSpPr>
          <p:cNvPr id="12" name="Pladsholder til tekst 7">
            <a:extLst>
              <a:ext uri="{FF2B5EF4-FFF2-40B4-BE49-F238E27FC236}">
                <a16:creationId xmlns:a16="http://schemas.microsoft.com/office/drawing/2014/main" id="{63C9D1D5-AD57-D9FA-29C4-0679DFCD7F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da-DK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Systemskrift"/>
              <a:buChar char="–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31782261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B4CB-9635-AB40-84DD-9CAAFF1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90E476-8D7F-3A42-AEC9-AAE3E0B8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29B448-D56B-C540-AC45-2E405053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3C20D4-2C27-B645-AB4E-63CC80ED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13ACB4-C820-BB44-B8D0-92AE5E0D0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1708A07-2808-144E-B3BD-C9A2CFEB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8378D2-44B9-3748-85FA-3427937A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CA2941-2205-A649-8F1A-94893D1C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60915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D8758-122F-B842-BC78-B58F4D92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7654B0-46AC-9D46-9C5F-11D0F4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01941C-5DDB-594C-902E-294E41E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7DFE74-52B6-E448-A3CA-CEFEC36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19271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7BFA476-8420-EE46-A0C8-657B7D0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1CFB1E-9162-C149-8AB5-CB9567AC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9803FE-E3BD-3444-9013-5134A3C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9141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33A-B64A-4A4F-84BC-7FA35B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136BEA-A16E-234F-8BCA-E18EB7AD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E57BF2-11D7-A54D-96CC-B5EA46ECD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CDC7C7-B1B1-6144-8316-52F3273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64DF12-9C96-AF48-8E03-8AE4990F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07C7F5-1338-9F49-8E95-D014382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797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F0FE28-ED06-0842-8829-92AD2352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AEE86A7-E3CB-2E4C-BC6F-E4E6FEB5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79E0B1-1F50-AC4C-8A6F-9403A37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8AF10-DCB7-0541-980B-7BB600B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5B26AC-1851-544B-A2B1-13E81BC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95645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9F803-BB5C-F442-8B42-5FA2B7CB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9F19D6-5A67-274A-A30F-08FEF0462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39AD9-9ECC-694A-8F79-2213B5A3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533835-4178-174B-B86B-9C0D397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B9C3FB-6150-B149-831E-C0D587E1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366C6E-72FD-C346-AE90-CEA832A7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9939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73A4-05E0-9A4F-A20B-82001824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9D5D3A-7625-1E40-8707-EB0C4224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4268BA-1002-A343-A81B-4732A11A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467D7A-DA26-9946-8A4D-387B10A5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D11E42-D7A9-3E4F-A1A8-F0973362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57339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F0FE28-ED06-0842-8829-92AD2352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AEE86A7-E3CB-2E4C-BC6F-E4E6FEB5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79E0B1-1F50-AC4C-8A6F-9403A37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8AF10-DCB7-0541-980B-7BB600B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5B26AC-1851-544B-A2B1-13E81BC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53848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A 50% green, text left, image right 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4E80E9E2-81B0-954C-9A01-9EF8BC2FF1A8}"/>
              </a:ext>
            </a:extLst>
          </p:cNvPr>
          <p:cNvSpPr/>
          <p:nvPr userDrawn="1"/>
        </p:nvSpPr>
        <p:spPr>
          <a:xfrm>
            <a:off x="407986" y="0"/>
            <a:ext cx="11376025" cy="5876925"/>
          </a:xfrm>
          <a:prstGeom prst="rect">
            <a:avLst/>
          </a:prstGeom>
          <a:solidFill>
            <a:srgbClr val="BBE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901265E-4A81-AF4D-BAD5-6DCEC930D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7" y="1075822"/>
            <a:ext cx="10512425" cy="412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Click</a:t>
            </a:r>
            <a:r>
              <a:rPr lang="da-DK"/>
              <a:t> to </a:t>
            </a:r>
            <a:r>
              <a:rPr lang="da-DK" err="1"/>
              <a:t>add</a:t>
            </a:r>
            <a:r>
              <a:rPr lang="da-DK"/>
              <a:t> </a:t>
            </a:r>
            <a:r>
              <a:rPr lang="da-DK" err="1"/>
              <a:t>headline</a:t>
            </a:r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17362EE-FDB8-CB4E-B1E6-0ACD8A9D4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56362" y="1852715"/>
            <a:ext cx="5735637" cy="366390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Press </a:t>
            </a:r>
            <a:r>
              <a:rPr lang="da-DK" err="1"/>
              <a:t>button</a:t>
            </a:r>
            <a:r>
              <a:rPr lang="da-DK"/>
              <a:t> to </a:t>
            </a:r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photo</a:t>
            </a:r>
            <a:endParaRPr lang="da-DK"/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B0FEFBFD-0423-B141-8A58-7D575EC2F0B2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FD00428-FE90-1345-A73F-0E1FDD0D2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0"/>
          <a:stretch/>
        </p:blipFill>
        <p:spPr>
          <a:xfrm>
            <a:off x="410400" y="349200"/>
            <a:ext cx="286812" cy="154800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FBF1A7B7-A2FA-2D4D-9320-A4FDB73E78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1852025"/>
            <a:ext cx="4895850" cy="3665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da-DK" smtClean="0"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/>
              </a:buClr>
              <a:buFont typeface="Systemskrift"/>
              <a:buChar char="–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4226003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75CC4-32AC-1847-974E-FFBD20EB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08D3BE-053E-4F4E-A65B-02744F461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751FA9-8A06-FD4A-B03A-7F4FDB0C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0181B3-F6A7-7F49-A3E3-F14876C7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4B2707-BCEE-CF4E-BD89-85D22DF6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73583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4B117-581C-CB49-932D-3EC8C8CE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851917-0A67-8849-8747-5352B806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542B283-8A19-AD4B-8DED-BBF98274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865516-0122-7E4A-AFFF-8F465193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5E2550-0DC5-EA4F-9BEA-FC6429D4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93700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8CDDC-7575-BD47-9E9C-FD6D85EE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144695-811D-AD44-BDB4-280CC247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5F293C-AC2A-CD43-898B-024DD637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197B3-6B80-624C-BF3D-4969ED46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2B39A5-016F-E245-B8B3-79E810CD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88736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3FAA7-C605-564B-9341-20E7D671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3E1E52-99C8-8C4E-8E60-7E89AF8F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3A52E1-2211-254F-8F79-6CC6FFB39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B3AE6AE-E6A4-B448-BA23-B1797BED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1D3F010-F5A1-3E4E-B7D8-E7EE6FDD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990DBD-D782-E048-B92D-3433DBDA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88819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B4CB-9635-AB40-84DD-9CAAFF1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90E476-8D7F-3A42-AEC9-AAE3E0B8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29B448-D56B-C540-AC45-2E405053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3C20D4-2C27-B645-AB4E-63CC80ED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13ACB4-C820-BB44-B8D0-92AE5E0D0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1708A07-2808-144E-B3BD-C9A2CFEB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8378D2-44B9-3748-85FA-3427937A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CA2941-2205-A649-8F1A-94893D1C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90457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D8758-122F-B842-BC78-B58F4D92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7654B0-46AC-9D46-9C5F-11D0F4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01941C-5DDB-594C-902E-294E41E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7DFE74-52B6-E448-A3CA-CEFEC36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0452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75CC4-32AC-1847-974E-FFBD20EB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08D3BE-053E-4F4E-A65B-02744F461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751FA9-8A06-FD4A-B03A-7F4FDB0C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0181B3-F6A7-7F49-A3E3-F14876C7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4B2707-BCEE-CF4E-BD89-85D22DF6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60079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7BFA476-8420-EE46-A0C8-657B7D0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1CFB1E-9162-C149-8AB5-CB9567AC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9803FE-E3BD-3444-9013-5134A3C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11027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33A-B64A-4A4F-84BC-7FA35B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136BEA-A16E-234F-8BCA-E18EB7AD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E57BF2-11D7-A54D-96CC-B5EA46ECD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CDC7C7-B1B1-6144-8316-52F3273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64DF12-9C96-AF48-8E03-8AE4990F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07C7F5-1338-9F49-8E95-D014382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56876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9F803-BB5C-F442-8B42-5FA2B7CB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9F19D6-5A67-274A-A30F-08FEF0462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39AD9-9ECC-694A-8F79-2213B5A3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533835-4178-174B-B86B-9C0D397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B9C3FB-6150-B149-831E-C0D587E1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366C6E-72FD-C346-AE90-CEA832A7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38912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73A4-05E0-9A4F-A20B-82001824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9D5D3A-7625-1E40-8707-EB0C4224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4268BA-1002-A343-A81B-4732A11A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467D7A-DA26-9946-8A4D-387B10A5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D11E42-D7A9-3E4F-A1A8-F0973362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87270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F0FE28-ED06-0842-8829-92AD2352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AEE86A7-E3CB-2E4C-BC6F-E4E6FEB5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79E0B1-1F50-AC4C-8A6F-9403A37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8AF10-DCB7-0541-980B-7BB600B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5B26AC-1851-544B-A2B1-13E81BC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098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AC1DE58-2D04-1428-6E60-0AC87BCE01B7}"/>
              </a:ext>
            </a:extLst>
          </p:cNvPr>
          <p:cNvSpPr/>
          <p:nvPr userDrawn="1"/>
        </p:nvSpPr>
        <p:spPr>
          <a:xfrm>
            <a:off x="407988" y="0"/>
            <a:ext cx="11376025" cy="5876925"/>
          </a:xfrm>
          <a:prstGeom prst="rect">
            <a:avLst/>
          </a:prstGeom>
          <a:solidFill>
            <a:srgbClr val="77C8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A0022BB2-8612-A78C-CEB6-33360F89FE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996" y="1490555"/>
            <a:ext cx="7668268" cy="63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1</a:t>
            </a: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75C3DAD2-05C7-B19B-3ADF-64D8A8A6047B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E5376145-56D7-DAAB-9A20-17DCEFCEE5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66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8CDDC-7575-BD47-9E9C-FD6D85EE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144695-811D-AD44-BDB4-280CC247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5F293C-AC2A-CD43-898B-024DD637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197B3-6B80-624C-BF3D-4969ED46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2B39A5-016F-E245-B8B3-79E810CD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556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3FAA7-C605-564B-9341-20E7D671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3E1E52-99C8-8C4E-8E60-7E89AF8F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3A52E1-2211-254F-8F79-6CC6FFB39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B3AE6AE-E6A4-B448-BA23-B1797BED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1D3F010-F5A1-3E4E-B7D8-E7EE6FDD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990DBD-D782-E048-B92D-3433DBDA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1231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B4CB-9635-AB40-84DD-9CAAFF1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90E476-8D7F-3A42-AEC9-AAE3E0B8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29B448-D56B-C540-AC45-2E405053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3C20D4-2C27-B645-AB4E-63CC80ED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13ACB4-C820-BB44-B8D0-92AE5E0D0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1708A07-2808-144E-B3BD-C9A2CFEB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8378D2-44B9-3748-85FA-3427937A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CA2941-2205-A649-8F1A-94893D1C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7109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D8758-122F-B842-BC78-B58F4D92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7654B0-46AC-9D46-9C5F-11D0F4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01941C-5DDB-594C-902E-294E41E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7DFE74-52B6-E448-A3CA-CEFEC36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0422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7BFA476-8420-EE46-A0C8-657B7D0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1CFB1E-9162-C149-8AB5-CB9567AC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9803FE-E3BD-3444-9013-5134A3C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82E0A0A0-BC8B-7909-3E3B-E531048360CD}"/>
              </a:ext>
            </a:extLst>
          </p:cNvPr>
          <p:cNvSpPr/>
          <p:nvPr userDrawn="1"/>
        </p:nvSpPr>
        <p:spPr>
          <a:xfrm>
            <a:off x="407988" y="0"/>
            <a:ext cx="11376025" cy="5876925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9520DA71-EA59-7B79-3727-3DF78AC5B8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996" y="1490555"/>
            <a:ext cx="7668268" cy="63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500"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Headline</a:t>
            </a:r>
            <a:r>
              <a:rPr lang="da-DK" dirty="0"/>
              <a:t> line 1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1B28505C-9BD5-F7F5-6381-C49ED470CAB0}"/>
              </a:ext>
            </a:extLst>
          </p:cNvPr>
          <p:cNvSpPr txBox="1">
            <a:spLocks/>
          </p:cNvSpPr>
          <p:nvPr userDrawn="1"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B4E99E4-9718-3F88-2AB4-A7FDE1ED4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85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33A-B64A-4A4F-84BC-7FA35B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136BEA-A16E-234F-8BCA-E18EB7AD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E57BF2-11D7-A54D-96CC-B5EA46ECD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CDC7C7-B1B1-6144-8316-52F3273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64DF12-9C96-AF48-8E03-8AE4990F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07C7F5-1338-9F49-8E95-D014382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054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4B117-581C-CB49-932D-3EC8C8CE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851917-0A67-8849-8747-5352B806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542B283-8A19-AD4B-8DED-BBF98274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865516-0122-7E4A-AFFF-8F465193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5E2550-0DC5-EA4F-9BEA-FC6429D4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923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9F803-BB5C-F442-8B42-5FA2B7CB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9F19D6-5A67-274A-A30F-08FEF0462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39AD9-9ECC-694A-8F79-2213B5A3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533835-4178-174B-B86B-9C0D397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B9C3FB-6150-B149-831E-C0D587E1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366C6E-72FD-C346-AE90-CEA832A7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94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73A4-05E0-9A4F-A20B-82001824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9D5D3A-7625-1E40-8707-EB0C4224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4268BA-1002-A343-A81B-4732A11A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467D7A-DA26-9946-8A4D-387B10A5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D11E42-D7A9-3E4F-A1A8-F0973362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5332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F0FE28-ED06-0842-8829-92AD2352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AEE86A7-E3CB-2E4C-BC6F-E4E6FEB5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79E0B1-1F50-AC4C-8A6F-9403A37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8AF10-DCB7-0541-980B-7BB600B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5B26AC-1851-544B-A2B1-13E81BC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3240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75CC4-32AC-1847-974E-FFBD20EB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08D3BE-053E-4F4E-A65B-02744F461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751FA9-8A06-FD4A-B03A-7F4FDB0C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0181B3-F6A7-7F49-A3E3-F14876C7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4B2707-BCEE-CF4E-BD89-85D22DF6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9120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4B117-581C-CB49-932D-3EC8C8CE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851917-0A67-8849-8747-5352B806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542B283-8A19-AD4B-8DED-BBF98274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865516-0122-7E4A-AFFF-8F465193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5E2550-0DC5-EA4F-9BEA-FC6429D4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3659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8CDDC-7575-BD47-9E9C-FD6D85EE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144695-811D-AD44-BDB4-280CC247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5F293C-AC2A-CD43-898B-024DD637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197B3-6B80-624C-BF3D-4969ED46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2B39A5-016F-E245-B8B3-79E810CD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9099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3FAA7-C605-564B-9341-20E7D671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3E1E52-99C8-8C4E-8E60-7E89AF8F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3A52E1-2211-254F-8F79-6CC6FFB39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B3AE6AE-E6A4-B448-BA23-B1797BED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1D3F010-F5A1-3E4E-B7D8-E7EE6FDD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990DBD-D782-E048-B92D-3433DBDA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843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B4CB-9635-AB40-84DD-9CAAFF1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90E476-8D7F-3A42-AEC9-AAE3E0B8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29B448-D56B-C540-AC45-2E405053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3C20D4-2C27-B645-AB4E-63CC80ED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13ACB4-C820-BB44-B8D0-92AE5E0D0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1708A07-2808-144E-B3BD-C9A2CFEB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8378D2-44B9-3748-85FA-3427937A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CA2941-2205-A649-8F1A-94893D1C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8416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D8758-122F-B842-BC78-B58F4D92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7654B0-46AC-9D46-9C5F-11D0F4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01941C-5DDB-594C-902E-294E41E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7DFE74-52B6-E448-A3CA-CEFEC36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2956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7BFA476-8420-EE46-A0C8-657B7D0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1CFB1E-9162-C149-8AB5-CB9567AC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9803FE-E3BD-3444-9013-5134A3C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384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8CDDC-7575-BD47-9E9C-FD6D85EE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144695-811D-AD44-BDB4-280CC247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5F293C-AC2A-CD43-898B-024DD637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197B3-6B80-624C-BF3D-4969ED46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2B39A5-016F-E245-B8B3-79E810CD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82870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33A-B64A-4A4F-84BC-7FA35B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136BEA-A16E-234F-8BCA-E18EB7AD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E57BF2-11D7-A54D-96CC-B5EA46ECD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CDC7C7-B1B1-6144-8316-52F3273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64DF12-9C96-AF48-8E03-8AE4990F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07C7F5-1338-9F49-8E95-D014382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2137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9F803-BB5C-F442-8B42-5FA2B7CB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9F19D6-5A67-274A-A30F-08FEF0462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39AD9-9ECC-694A-8F79-2213B5A3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533835-4178-174B-B86B-9C0D397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B9C3FB-6150-B149-831E-C0D587E1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366C6E-72FD-C346-AE90-CEA832A7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3757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73A4-05E0-9A4F-A20B-82001824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9D5D3A-7625-1E40-8707-EB0C4224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4268BA-1002-A343-A81B-4732A11A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467D7A-DA26-9946-8A4D-387B10A5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D11E42-D7A9-3E4F-A1A8-F0973362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6253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F0FE28-ED06-0842-8829-92AD2352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AEE86A7-E3CB-2E4C-BC6F-E4E6FEB5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79E0B1-1F50-AC4C-8A6F-9403A37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8AF10-DCB7-0541-980B-7BB600B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5B26AC-1851-544B-A2B1-13E81BC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7758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75CC4-32AC-1847-974E-FFBD20EB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08D3BE-053E-4F4E-A65B-02744F461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751FA9-8A06-FD4A-B03A-7F4FDB0C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0181B3-F6A7-7F49-A3E3-F14876C7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4B2707-BCEE-CF4E-BD89-85D22DF6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7013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4B117-581C-CB49-932D-3EC8C8CE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851917-0A67-8849-8747-5352B806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542B283-8A19-AD4B-8DED-BBF98274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865516-0122-7E4A-AFFF-8F465193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5E2550-0DC5-EA4F-9BEA-FC6429D4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4810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8CDDC-7575-BD47-9E9C-FD6D85EE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144695-811D-AD44-BDB4-280CC247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5F293C-AC2A-CD43-898B-024DD637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197B3-6B80-624C-BF3D-4969ED46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2B39A5-016F-E245-B8B3-79E810CD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2524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3FAA7-C605-564B-9341-20E7D671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3E1E52-99C8-8C4E-8E60-7E89AF8F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3A52E1-2211-254F-8F79-6CC6FFB39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B3AE6AE-E6A4-B448-BA23-B1797BED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1D3F010-F5A1-3E4E-B7D8-E7EE6FDD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990DBD-D782-E048-B92D-3433DBDA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0358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B4CB-9635-AB40-84DD-9CAAFF1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90E476-8D7F-3A42-AEC9-AAE3E0B8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29B448-D56B-C540-AC45-2E405053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3C20D4-2C27-B645-AB4E-63CC80ED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13ACB4-C820-BB44-B8D0-92AE5E0D0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1708A07-2808-144E-B3BD-C9A2CFEB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8378D2-44B9-3748-85FA-3427937A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CA2941-2205-A649-8F1A-94893D1C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7223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D8758-122F-B842-BC78-B58F4D92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7654B0-46AC-9D46-9C5F-11D0F4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01941C-5DDB-594C-902E-294E41E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7DFE74-52B6-E448-A3CA-CEFEC36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421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3FAA7-C605-564B-9341-20E7D671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3E1E52-99C8-8C4E-8E60-7E89AF8F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3A52E1-2211-254F-8F79-6CC6FFB39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B3AE6AE-E6A4-B448-BA23-B1797BED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1D3F010-F5A1-3E4E-B7D8-E7EE6FDD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990DBD-D782-E048-B92D-3433DBDA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6091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7BFA476-8420-EE46-A0C8-657B7D0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1CFB1E-9162-C149-8AB5-CB9567AC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9803FE-E3BD-3444-9013-5134A3C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955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33A-B64A-4A4F-84BC-7FA35B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136BEA-A16E-234F-8BCA-E18EB7AD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E57BF2-11D7-A54D-96CC-B5EA46ECD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CDC7C7-B1B1-6144-8316-52F3273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64DF12-9C96-AF48-8E03-8AE4990F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07C7F5-1338-9F49-8E95-D014382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1074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9F803-BB5C-F442-8B42-5FA2B7CB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9F19D6-5A67-274A-A30F-08FEF0462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39AD9-9ECC-694A-8F79-2213B5A3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533835-4178-174B-B86B-9C0D397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B9C3FB-6150-B149-831E-C0D587E1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366C6E-72FD-C346-AE90-CEA832A7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4881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73A4-05E0-9A4F-A20B-82001824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9D5D3A-7625-1E40-8707-EB0C4224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4268BA-1002-A343-A81B-4732A11A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467D7A-DA26-9946-8A4D-387B10A5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D11E42-D7A9-3E4F-A1A8-F0973362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5185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F0FE28-ED06-0842-8829-92AD2352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AEE86A7-E3CB-2E4C-BC6F-E4E6FEB5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79E0B1-1F50-AC4C-8A6F-9403A37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8AF10-DCB7-0541-980B-7BB600B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5B26AC-1851-544B-A2B1-13E81BC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4590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75CC4-32AC-1847-974E-FFBD20EB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08D3BE-053E-4F4E-A65B-02744F461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751FA9-8A06-FD4A-B03A-7F4FDB0C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0181B3-F6A7-7F49-A3E3-F14876C7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4B2707-BCEE-CF4E-BD89-85D22DF6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05672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4B117-581C-CB49-932D-3EC8C8CE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851917-0A67-8849-8747-5352B806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542B283-8A19-AD4B-8DED-BBF98274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865516-0122-7E4A-AFFF-8F465193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5E2550-0DC5-EA4F-9BEA-FC6429D4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776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8CDDC-7575-BD47-9E9C-FD6D85EE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144695-811D-AD44-BDB4-280CC247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5F293C-AC2A-CD43-898B-024DD637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197B3-6B80-624C-BF3D-4969ED46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2B39A5-016F-E245-B8B3-79E810CD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55232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3FAA7-C605-564B-9341-20E7D671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3E1E52-99C8-8C4E-8E60-7E89AF8F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3A52E1-2211-254F-8F79-6CC6FFB39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B3AE6AE-E6A4-B448-BA23-B1797BED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1D3F010-F5A1-3E4E-B7D8-E7EE6FDD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990DBD-D782-E048-B92D-3433DBDA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9618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B4CB-9635-AB40-84DD-9CAAFF1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90E476-8D7F-3A42-AEC9-AAE3E0B8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29B448-D56B-C540-AC45-2E405053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3C20D4-2C27-B645-AB4E-63CC80ED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13ACB4-C820-BB44-B8D0-92AE5E0D0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1708A07-2808-144E-B3BD-C9A2CFEB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8378D2-44B9-3748-85FA-3427937A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CA2941-2205-A649-8F1A-94893D1C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435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B4CB-9635-AB40-84DD-9CAAFF1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90E476-8D7F-3A42-AEC9-AAE3E0B8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29B448-D56B-C540-AC45-2E405053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3C20D4-2C27-B645-AB4E-63CC80ED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13ACB4-C820-BB44-B8D0-92AE5E0D0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1708A07-2808-144E-B3BD-C9A2CFEB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8378D2-44B9-3748-85FA-3427937A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CA2941-2205-A649-8F1A-94893D1C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9329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D8758-122F-B842-BC78-B58F4D92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7654B0-46AC-9D46-9C5F-11D0F4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01941C-5DDB-594C-902E-294E41E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7DFE74-52B6-E448-A3CA-CEFEC36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18395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7BFA476-8420-EE46-A0C8-657B7D0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1CFB1E-9162-C149-8AB5-CB9567AC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9803FE-E3BD-3444-9013-5134A3C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12625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33A-B64A-4A4F-84BC-7FA35B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136BEA-A16E-234F-8BCA-E18EB7AD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E57BF2-11D7-A54D-96CC-B5EA46ECD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CDC7C7-B1B1-6144-8316-52F3273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64DF12-9C96-AF48-8E03-8AE4990F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07C7F5-1338-9F49-8E95-D014382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6501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9F803-BB5C-F442-8B42-5FA2B7CB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9F19D6-5A67-274A-A30F-08FEF0462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39AD9-9ECC-694A-8F79-2213B5A3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533835-4178-174B-B86B-9C0D397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B9C3FB-6150-B149-831E-C0D587E1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366C6E-72FD-C346-AE90-CEA832A7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4243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73A4-05E0-9A4F-A20B-82001824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9D5D3A-7625-1E40-8707-EB0C4224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4268BA-1002-A343-A81B-4732A11A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467D7A-DA26-9946-8A4D-387B10A5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D11E42-D7A9-3E4F-A1A8-F0973362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53611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F0FE28-ED06-0842-8829-92AD2352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AEE86A7-E3CB-2E4C-BC6F-E4E6FEB5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79E0B1-1F50-AC4C-8A6F-9403A37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8AF10-DCB7-0541-980B-7BB600B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5B26AC-1851-544B-A2B1-13E81BC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57071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75CC4-32AC-1847-974E-FFBD20EB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08D3BE-053E-4F4E-A65B-02744F461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751FA9-8A06-FD4A-B03A-7F4FDB0C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0181B3-F6A7-7F49-A3E3-F14876C7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4B2707-BCEE-CF4E-BD89-85D22DF6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27672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4B117-581C-CB49-932D-3EC8C8CE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851917-0A67-8849-8747-5352B806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542B283-8A19-AD4B-8DED-BBF98274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865516-0122-7E4A-AFFF-8F465193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5E2550-0DC5-EA4F-9BEA-FC6429D4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96295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8CDDC-7575-BD47-9E9C-FD6D85EE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144695-811D-AD44-BDB4-280CC247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5F293C-AC2A-CD43-898B-024DD637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197B3-6B80-624C-BF3D-4969ED46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2B39A5-016F-E245-B8B3-79E810CD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9139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3FAA7-C605-564B-9341-20E7D671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3E1E52-99C8-8C4E-8E60-7E89AF8F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3A52E1-2211-254F-8F79-6CC6FFB39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B3AE6AE-E6A4-B448-BA23-B1797BED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1D3F010-F5A1-3E4E-B7D8-E7EE6FDD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990DBD-D782-E048-B92D-3433DBDA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259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D8758-122F-B842-BC78-B58F4D92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7654B0-46AC-9D46-9C5F-11D0F4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01941C-5DDB-594C-902E-294E41E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7DFE74-52B6-E448-A3CA-CEFEC36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83246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B4CB-9635-AB40-84DD-9CAAFF1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90E476-8D7F-3A42-AEC9-AAE3E0B8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29B448-D56B-C540-AC45-2E405053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3C20D4-2C27-B645-AB4E-63CC80ED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13ACB4-C820-BB44-B8D0-92AE5E0D0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1708A07-2808-144E-B3BD-C9A2CFEB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8378D2-44B9-3748-85FA-3427937A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CA2941-2205-A649-8F1A-94893D1C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0005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D8758-122F-B842-BC78-B58F4D92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7654B0-46AC-9D46-9C5F-11D0F4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01941C-5DDB-594C-902E-294E41E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7DFE74-52B6-E448-A3CA-CEFEC36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89405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7BFA476-8420-EE46-A0C8-657B7D0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1CFB1E-9162-C149-8AB5-CB9567AC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9803FE-E3BD-3444-9013-5134A3C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9142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33A-B64A-4A4F-84BC-7FA35B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136BEA-A16E-234F-8BCA-E18EB7AD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E57BF2-11D7-A54D-96CC-B5EA46ECD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CDC7C7-B1B1-6144-8316-52F3273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64DF12-9C96-AF48-8E03-8AE4990F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07C7F5-1338-9F49-8E95-D014382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1437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9F803-BB5C-F442-8B42-5FA2B7CB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9F19D6-5A67-274A-A30F-08FEF0462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39AD9-9ECC-694A-8F79-2213B5A3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533835-4178-174B-B86B-9C0D397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B9C3FB-6150-B149-831E-C0D587E1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366C6E-72FD-C346-AE90-CEA832A7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93145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73A4-05E0-9A4F-A20B-82001824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9D5D3A-7625-1E40-8707-EB0C4224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4268BA-1002-A343-A81B-4732A11A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467D7A-DA26-9946-8A4D-387B10A5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D11E42-D7A9-3E4F-A1A8-F0973362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89041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F0FE28-ED06-0842-8829-92AD2352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AEE86A7-E3CB-2E4C-BC6F-E4E6FEB5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79E0B1-1F50-AC4C-8A6F-9403A37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8AF10-DCB7-0541-980B-7BB600B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5B26AC-1851-544B-A2B1-13E81BC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45448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75CC4-32AC-1847-974E-FFBD20EB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08D3BE-053E-4F4E-A65B-02744F461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751FA9-8A06-FD4A-B03A-7F4FDB0C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0181B3-F6A7-7F49-A3E3-F14876C7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4B2707-BCEE-CF4E-BD89-85D22DF6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40516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4B117-581C-CB49-932D-3EC8C8CE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851917-0A67-8849-8747-5352B806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542B283-8A19-AD4B-8DED-BBF98274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865516-0122-7E4A-AFFF-8F465193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5E2550-0DC5-EA4F-9BEA-FC6429D4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8774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8CDDC-7575-BD47-9E9C-FD6D85EE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144695-811D-AD44-BDB4-280CC247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5F293C-AC2A-CD43-898B-024DD637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197B3-6B80-624C-BF3D-4969ED46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2B39A5-016F-E245-B8B3-79E810CD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805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7BFA476-8420-EE46-A0C8-657B7D0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1CFB1E-9162-C149-8AB5-CB9567AC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9803FE-E3BD-3444-9013-5134A3C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70950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3FAA7-C605-564B-9341-20E7D671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3E1E52-99C8-8C4E-8E60-7E89AF8F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3A52E1-2211-254F-8F79-6CC6FFB39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B3AE6AE-E6A4-B448-BA23-B1797BED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1D3F010-F5A1-3E4E-B7D8-E7EE6FDD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990DBD-D782-E048-B92D-3433DBDA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30546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B4CB-9635-AB40-84DD-9CAAFF1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90E476-8D7F-3A42-AEC9-AAE3E0B8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29B448-D56B-C540-AC45-2E405053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3C20D4-2C27-B645-AB4E-63CC80ED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13ACB4-C820-BB44-B8D0-92AE5E0D0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1708A07-2808-144E-B3BD-C9A2CFEB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8378D2-44B9-3748-85FA-3427937A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CA2941-2205-A649-8F1A-94893D1C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14121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D8758-122F-B842-BC78-B58F4D92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7654B0-46AC-9D46-9C5F-11D0F4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01941C-5DDB-594C-902E-294E41E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7DFE74-52B6-E448-A3CA-CEFEC36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03845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7BFA476-8420-EE46-A0C8-657B7D0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1CFB1E-9162-C149-8AB5-CB9567AC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9803FE-E3BD-3444-9013-5134A3C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5951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33A-B64A-4A4F-84BC-7FA35B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136BEA-A16E-234F-8BCA-E18EB7AD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E57BF2-11D7-A54D-96CC-B5EA46ECD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CDC7C7-B1B1-6144-8316-52F3273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64DF12-9C96-AF48-8E03-8AE4990F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07C7F5-1338-9F49-8E95-D014382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05705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9F803-BB5C-F442-8B42-5FA2B7CB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9F19D6-5A67-274A-A30F-08FEF0462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39AD9-9ECC-694A-8F79-2213B5A3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533835-4178-174B-B86B-9C0D397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B9C3FB-6150-B149-831E-C0D587E1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366C6E-72FD-C346-AE90-CEA832A7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33834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73A4-05E0-9A4F-A20B-82001824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9D5D3A-7625-1E40-8707-EB0C4224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4268BA-1002-A343-A81B-4732A11A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467D7A-DA26-9946-8A4D-387B10A5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D11E42-D7A9-3E4F-A1A8-F0973362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91782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F0FE28-ED06-0842-8829-92AD2352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AEE86A7-E3CB-2E4C-BC6F-E4E6FEB5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79E0B1-1F50-AC4C-8A6F-9403A37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8AF10-DCB7-0541-980B-7BB600B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5B26AC-1851-544B-A2B1-13E81BC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44040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sma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22817" y="430700"/>
            <a:ext cx="11147715" cy="476821"/>
          </a:xfrm>
        </p:spPr>
        <p:txBody>
          <a:bodyPr/>
          <a:lstStyle/>
          <a:p>
            <a:r>
              <a:rPr lang="en-GB" dirty="0"/>
              <a:t>Click to add text (short and precise)</a:t>
            </a:r>
          </a:p>
        </p:txBody>
      </p:sp>
      <p:sp>
        <p:nvSpPr>
          <p:cNvPr id="12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22818" y="912075"/>
            <a:ext cx="11146367" cy="336000"/>
          </a:xfrm>
          <a:noFill/>
        </p:spPr>
        <p:txBody>
          <a:bodyPr rIns="0" bIns="0" anchor="t" anchorCtr="0">
            <a:noAutofit/>
          </a:bodyPr>
          <a:lstStyle>
            <a:lvl1pPr marL="0" indent="0" algn="l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defRPr sz="2133" b="1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523200" y="1536000"/>
            <a:ext cx="7392000" cy="4521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8016000" y="1536000"/>
            <a:ext cx="3648000" cy="4521600"/>
          </a:xfrm>
        </p:spPr>
        <p:txBody>
          <a:bodyPr/>
          <a:lstStyle>
            <a:lvl1pPr marL="191995" marR="0" indent="-191995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533"/>
              </a:spcAft>
              <a:buClr>
                <a:schemeClr val="accent2"/>
              </a:buClr>
              <a:buSzTx/>
              <a:buFont typeface="Wingdings 3" panose="05040102010807070707" pitchFamily="18" charset="2"/>
              <a:buChar char=""/>
              <a:tabLst/>
              <a:defRPr/>
            </a:lvl1pPr>
          </a:lstStyle>
          <a:p>
            <a:pPr marL="191995" marR="0" lvl="0" indent="-191995" algn="l" defTabSz="914377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533"/>
              </a:spcAft>
              <a:buClr>
                <a:schemeClr val="accent2"/>
              </a:buClr>
              <a:buSzTx/>
              <a:buFont typeface="Wingdings 3" panose="05040102010807070707" pitchFamily="18" charset="2"/>
              <a:buChar char=""/>
              <a:tabLst/>
              <a:defRPr/>
            </a:pPr>
            <a:r>
              <a:rPr lang="en-GB" dirty="0"/>
              <a:t>Click to add text, other content or image from ImageShopper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88801B8-864A-4AEF-BBD3-33ACB94178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296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4A94DE2E-F7AA-9791-1FE6-B0C93DACB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55" t="39911" r="8241" b="1498"/>
          <a:stretch/>
        </p:blipFill>
        <p:spPr>
          <a:xfrm>
            <a:off x="407988" y="0"/>
            <a:ext cx="11376029" cy="5876776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2958815-5199-04C9-7FB1-C55747962D7B}"/>
              </a:ext>
            </a:extLst>
          </p:cNvPr>
          <p:cNvSpPr/>
          <p:nvPr userDrawn="1"/>
        </p:nvSpPr>
        <p:spPr>
          <a:xfrm>
            <a:off x="407983" y="0"/>
            <a:ext cx="11376025" cy="5876925"/>
          </a:xfrm>
          <a:prstGeom prst="rect">
            <a:avLst/>
          </a:prstGeom>
          <a:solidFill>
            <a:srgbClr val="3C5B5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1B6F03B-6A1C-8992-7763-BE31F892ADDD}"/>
              </a:ext>
            </a:extLst>
          </p:cNvPr>
          <p:cNvSpPr/>
          <p:nvPr userDrawn="1"/>
        </p:nvSpPr>
        <p:spPr>
          <a:xfrm>
            <a:off x="407988" y="5986022"/>
            <a:ext cx="2015604" cy="616324"/>
          </a:xfrm>
          <a:prstGeom prst="rect">
            <a:avLst/>
          </a:prstGeom>
        </p:spPr>
        <p:txBody>
          <a:bodyPr wrap="square" lIns="0" tIns="46800" rIns="0" anchor="b">
            <a:spAutoFit/>
          </a:bodyPr>
          <a:lstStyle/>
          <a:p>
            <a:pPr>
              <a:lnSpc>
                <a:spcPts val="1400"/>
              </a:lnSpc>
            </a:pPr>
            <a:r>
              <a:rPr lang="da-DK" sz="1000" dirty="0" err="1">
                <a:solidFill>
                  <a:srgbClr val="000000"/>
                </a:solidFill>
                <a:ea typeface="Noa LT Std" charset="0"/>
              </a:rPr>
              <a:t>Interacoustics.com</a:t>
            </a:r>
            <a:br>
              <a:rPr lang="da-DK" sz="1000" dirty="0">
                <a:solidFill>
                  <a:srgbClr val="000000"/>
                </a:solidFill>
                <a:ea typeface="Noa LT Std" charset="0"/>
              </a:rPr>
            </a:br>
            <a:r>
              <a:rPr lang="da-DK" sz="1000" dirty="0" err="1">
                <a:solidFill>
                  <a:srgbClr val="000000"/>
                </a:solidFill>
                <a:ea typeface="Noa LT Std" charset="0"/>
              </a:rPr>
              <a:t>info@interacoustics.com</a:t>
            </a:r>
            <a:endParaRPr lang="da-DK" sz="1000" dirty="0">
              <a:solidFill>
                <a:srgbClr val="000000"/>
              </a:solidFill>
              <a:ea typeface="Noa LT Std" charset="0"/>
            </a:endParaRPr>
          </a:p>
          <a:p>
            <a:pPr>
              <a:lnSpc>
                <a:spcPts val="1400"/>
              </a:lnSpc>
            </a:pPr>
            <a:r>
              <a:rPr lang="da-DK" sz="1000" dirty="0">
                <a:solidFill>
                  <a:srgbClr val="000000"/>
                </a:solidFill>
                <a:ea typeface="Noa LT Std" charset="0"/>
              </a:rPr>
              <a:t>(+45) 6371 3555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42AE2C3-91C4-72B5-C72B-42B364A737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1945" y="2777307"/>
            <a:ext cx="1080120" cy="253397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D33A1EED-AAAB-1378-14A3-7FB0D584FA02}"/>
              </a:ext>
            </a:extLst>
          </p:cNvPr>
          <p:cNvSpPr/>
          <p:nvPr userDrawn="1"/>
        </p:nvSpPr>
        <p:spPr>
          <a:xfrm>
            <a:off x="2952076" y="3270123"/>
            <a:ext cx="6286349" cy="321499"/>
          </a:xfrm>
          <a:prstGeom prst="rect">
            <a:avLst/>
          </a:prstGeom>
        </p:spPr>
        <p:txBody>
          <a:bodyPr wrap="square" lIns="0" tIns="46800" rIns="0" anchor="b">
            <a:spAutoFit/>
          </a:bodyPr>
          <a:lstStyle/>
          <a:p>
            <a:pPr algn="ctr">
              <a:lnSpc>
                <a:spcPts val="1400"/>
              </a:lnSpc>
            </a:pPr>
            <a:r>
              <a:rPr lang="da-DK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Science </a:t>
            </a:r>
            <a:r>
              <a:rPr lang="da-DK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made</a:t>
            </a:r>
            <a:r>
              <a:rPr lang="da-DK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a-DK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smarter</a:t>
            </a:r>
            <a:endParaRPr lang="da-DK" sz="3200" dirty="0">
              <a:solidFill>
                <a:srgbClr val="000000"/>
              </a:solidFill>
              <a:ea typeface="Noa L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33A-B64A-4A4F-84BC-7FA35B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136BEA-A16E-234F-8BCA-E18EB7AD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E57BF2-11D7-A54D-96CC-B5EA46ECD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CDC7C7-B1B1-6144-8316-52F3273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64DF12-9C96-AF48-8E03-8AE4990F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07C7F5-1338-9F49-8E95-D014382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47286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4B117-581C-CB49-932D-3EC8C8CE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851917-0A67-8849-8747-5352B8062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542B283-8A19-AD4B-8DED-BBF98274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865516-0122-7E4A-AFFF-8F465193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5E2550-0DC5-EA4F-9BEA-FC6429D4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2332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8CDDC-7575-BD47-9E9C-FD6D85EE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144695-811D-AD44-BDB4-280CC247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5F293C-AC2A-CD43-898B-024DD637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197B3-6B80-624C-BF3D-4969ED46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2B39A5-016F-E245-B8B3-79E810CD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44150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3FAA7-C605-564B-9341-20E7D671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3E1E52-99C8-8C4E-8E60-7E89AF8F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3A52E1-2211-254F-8F79-6CC6FFB39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B3AE6AE-E6A4-B448-BA23-B1797BED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1D3F010-F5A1-3E4E-B7D8-E7EE6FDD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990DBD-D782-E048-B92D-3433DBDA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20178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B4CB-9635-AB40-84DD-9CAAFF1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90E476-8D7F-3A42-AEC9-AAE3E0B8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29B448-D56B-C540-AC45-2E405053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3C20D4-2C27-B645-AB4E-63CC80ED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13ACB4-C820-BB44-B8D0-92AE5E0D0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1708A07-2808-144E-B3BD-C9A2CFEB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8378D2-44B9-3748-85FA-3427937A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CA2941-2205-A649-8F1A-94893D1C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04245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D8758-122F-B842-BC78-B58F4D92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7654B0-46AC-9D46-9C5F-11D0F4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01941C-5DDB-594C-902E-294E41E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7DFE74-52B6-E448-A3CA-CEFEC36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33398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7BFA476-8420-EE46-A0C8-657B7D0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1CFB1E-9162-C149-8AB5-CB9567AC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9803FE-E3BD-3444-9013-5134A3C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09233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33A-B64A-4A4F-84BC-7FA35B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136BEA-A16E-234F-8BCA-E18EB7AD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E57BF2-11D7-A54D-96CC-B5EA46ECD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CDC7C7-B1B1-6144-8316-52F3273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64DF12-9C96-AF48-8E03-8AE4990F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07C7F5-1338-9F49-8E95-D014382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23878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9F803-BB5C-F442-8B42-5FA2B7CB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9F19D6-5A67-274A-A30F-08FEF0462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39AD9-9ECC-694A-8F79-2213B5A3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533835-4178-174B-B86B-9C0D397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B9C3FB-6150-B149-831E-C0D587E1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366C6E-72FD-C346-AE90-CEA832A7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07966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373A4-05E0-9A4F-A20B-82001824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9D5D3A-7625-1E40-8707-EB0C4224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4268BA-1002-A343-A81B-4732A11A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467D7A-DA26-9946-8A4D-387B10A5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D11E42-D7A9-3E4F-A1A8-F0973362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99956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F0FE28-ED06-0842-8829-92AD23527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AEE86A7-E3CB-2E4C-BC6F-E4E6FEB56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79E0B1-1F50-AC4C-8A6F-9403A37C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88AF10-DCB7-0541-980B-7BB600B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5B26AC-1851-544B-A2B1-13E81BC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364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9F803-BB5C-F442-8B42-5FA2B7CB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9F19D6-5A67-274A-A30F-08FEF0462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39AD9-9ECC-694A-8F79-2213B5A3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533835-4178-174B-B86B-9C0D397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B9C3FB-6150-B149-831E-C0D587E1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366C6E-72FD-C346-AE90-CEA832A7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21922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add text (short and precise)</a:t>
            </a:r>
          </a:p>
        </p:txBody>
      </p:sp>
      <p:sp>
        <p:nvSpPr>
          <p:cNvPr id="6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22818" y="912075"/>
            <a:ext cx="11146367" cy="336000"/>
          </a:xfrm>
          <a:prstGeom prst="rect">
            <a:avLst/>
          </a:prstGeom>
          <a:noFill/>
        </p:spPr>
        <p:txBody>
          <a:bodyPr rIns="0" bIns="0" anchor="t" anchorCtr="0">
            <a:noAutofit/>
          </a:bodyPr>
          <a:lstStyle>
            <a:lvl1pPr marL="0" indent="0" algn="l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defRPr sz="2133" b="1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6668" y="6432000"/>
            <a:ext cx="5424000" cy="2400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8801B8-864A-4AEF-BBD3-33ACB94178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9257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75CC4-32AC-1847-974E-FFBD20EB8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B08D3BE-053E-4F4E-A65B-02744F461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751FA9-8A06-FD4A-B03A-7F4FDB0C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0181B3-F6A7-7F49-A3E3-F14876C7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4B2707-BCEE-CF4E-BD89-85D22DF64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858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4B117-581C-CB49-932D-3EC8C8CE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851917-0A67-8849-8747-5352B8062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542B283-8A19-AD4B-8DED-BBF98274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865516-0122-7E4A-AFFF-8F465193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5E2550-0DC5-EA4F-9BEA-FC6429D4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39039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8CDDC-7575-BD47-9E9C-FD6D85EE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144695-811D-AD44-BDB4-280CC247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D5F293C-AC2A-CD43-898B-024DD637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197B3-6B80-624C-BF3D-4969ED46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2B39A5-016F-E245-B8B3-79E810CD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69270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3FAA7-C605-564B-9341-20E7D671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3E1E52-99C8-8C4E-8E60-7E89AF8F7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3A52E1-2211-254F-8F79-6CC6FFB39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B3AE6AE-E6A4-B448-BA23-B1797BED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1D3F010-F5A1-3E4E-B7D8-E7EE6FDD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990DBD-D782-E048-B92D-3433DBDA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81250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2B4CB-9635-AB40-84DD-9CAAFF15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90E476-8D7F-3A42-AEC9-AAE3E0B87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929B448-D56B-C540-AC45-2E405053C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93C20D4-2C27-B645-AB4E-63CC80ED3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F13ACB4-C820-BB44-B8D0-92AE5E0D0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1708A07-2808-144E-B3BD-C9A2CFEB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88378D2-44B9-3748-85FA-3427937A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DCA2941-2205-A649-8F1A-94893D1C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35348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CD8758-122F-B842-BC78-B58F4D92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7654B0-46AC-9D46-9C5F-11D0F463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201941C-5DDB-594C-902E-294E41E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7DFE74-52B6-E448-A3CA-CEFEC361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33616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7BFA476-8420-EE46-A0C8-657B7D086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41CFB1E-9162-C149-8AB5-CB9567ACB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9803FE-E3BD-3444-9013-5134A3C8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5177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33A-B64A-4A4F-84BC-7FA35B0E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136BEA-A16E-234F-8BCA-E18EB7ADC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E57BF2-11D7-A54D-96CC-B5EA46ECD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BCDC7C7-B1B1-6144-8316-52F3273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064DF12-9C96-AF48-8E03-8AE4990F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F07C7F5-1338-9F49-8E95-D0143822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89002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9F803-BB5C-F442-8B42-5FA2B7CB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9F19D6-5A67-274A-A30F-08FEF0462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F39AD9-9ECC-694A-8F79-2213B5A31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533835-4178-174B-B86B-9C0D397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7A38-37BB-7541-819E-3A5E5E0BD3D1}" type="datetimeFigureOut">
              <a:rPr lang="da-DK" smtClean="0"/>
              <a:t>11-10-2023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5B9C3FB-6150-B149-831E-C0D587E1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366C6E-72FD-C346-AE90-CEA832A7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9B818-0B61-5F41-A108-70FE3ED32C4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2271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C2FBF09-F37A-FE41-AD49-1F8565230F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0541AF9-064B-844D-91F4-F6838E54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767E1C1-0EC2-8446-B929-18E98FD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025BFF-B860-1740-8865-EB9CAE8A1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A37A38-37BB-7541-819E-3A5E5E0BD3D1}" type="datetimeFigureOut">
              <a:rPr lang="da-DK" smtClean="0"/>
              <a:pPr/>
              <a:t>11-10-2023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1169BC-44EA-3F42-B46B-78C506884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E6BDCB-D50B-9747-B353-3C993CD4D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D9B818-0B61-5F41-A108-70FE3ED32C4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54B6BDB6-40D0-8B44-8553-739593DA0304}"/>
              </a:ext>
            </a:extLst>
          </p:cNvPr>
          <p:cNvSpPr txBox="1">
            <a:spLocks/>
          </p:cNvSpPr>
          <p:nvPr userDrawn="1"/>
        </p:nvSpPr>
        <p:spPr>
          <a:xfrm>
            <a:off x="422586" y="6320715"/>
            <a:ext cx="2463801" cy="53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12B6A10-AADC-4541-B19D-C5D03A69F04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8188"/>
            <a:ext cx="422586" cy="177931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97671EC0-A5EB-A745-A9C8-959483ABFC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00" y="6147000"/>
            <a:ext cx="1627083" cy="3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8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03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ED186C0A-E0D0-EB41-9516-02D54CCEC2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05" y="6146617"/>
            <a:ext cx="1627083" cy="3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7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03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C2FBF09-F37A-FE41-AD49-1F8565230F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0541AF9-064B-844D-91F4-F6838E54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767E1C1-0EC2-8446-B929-18E98FD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025BFF-B860-1740-8865-EB9CAE8A1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A37A38-37BB-7541-819E-3A5E5E0BD3D1}" type="datetimeFigureOut">
              <a:rPr lang="da-DK" smtClean="0"/>
              <a:pPr/>
              <a:t>11-10-2023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1169BC-44EA-3F42-B46B-78C506884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E6BDCB-D50B-9747-B353-3C993CD4D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D9B818-0B61-5F41-A108-70FE3ED32C4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54B6BDB6-40D0-8B44-8553-739593DA0304}"/>
              </a:ext>
            </a:extLst>
          </p:cNvPr>
          <p:cNvSpPr txBox="1">
            <a:spLocks/>
          </p:cNvSpPr>
          <p:nvPr userDrawn="1"/>
        </p:nvSpPr>
        <p:spPr>
          <a:xfrm>
            <a:off x="422586" y="6320715"/>
            <a:ext cx="2463801" cy="53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12B6A10-AADC-4541-B19D-C5D03A69F0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8188"/>
            <a:ext cx="422586" cy="177931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ED186C0A-E0D0-EB41-9516-02D54CCEC2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05" y="6146617"/>
            <a:ext cx="1627083" cy="3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0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0541AF9-064B-844D-91F4-F6838E54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767E1C1-0EC2-8446-B929-18E98FD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025BFF-B860-1740-8865-EB9CAE8A1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A37A38-37BB-7541-819E-3A5E5E0BD3D1}" type="datetimeFigureOut">
              <a:rPr lang="da-DK" smtClean="0"/>
              <a:pPr/>
              <a:t>11-10-2023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1169BC-44EA-3F42-B46B-78C506884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E6BDCB-D50B-9747-B353-3C993CD4D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D9B818-0B61-5F41-A108-70FE3ED32C4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286708E-B44A-20CB-A865-4A9277DABA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05" y="6146617"/>
            <a:ext cx="1627083" cy="3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4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0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C2FBF09-F37A-FE41-AD49-1F8565230F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0541AF9-064B-844D-91F4-F6838E54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767E1C1-0EC2-8446-B929-18E98FD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025BFF-B860-1740-8865-EB9CAE8A1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A37A38-37BB-7541-819E-3A5E5E0BD3D1}" type="datetimeFigureOut">
              <a:rPr lang="da-DK" smtClean="0"/>
              <a:pPr/>
              <a:t>11-10-2023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1169BC-44EA-3F42-B46B-78C506884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E6BDCB-D50B-9747-B353-3C993CD4D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D9B818-0B61-5F41-A108-70FE3ED32C4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54B6BDB6-40D0-8B44-8553-739593DA0304}"/>
              </a:ext>
            </a:extLst>
          </p:cNvPr>
          <p:cNvSpPr txBox="1">
            <a:spLocks/>
          </p:cNvSpPr>
          <p:nvPr userDrawn="1"/>
        </p:nvSpPr>
        <p:spPr>
          <a:xfrm>
            <a:off x="422586" y="6320715"/>
            <a:ext cx="2463801" cy="53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12B6A10-AADC-4541-B19D-C5D03A69F0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8188"/>
            <a:ext cx="422586" cy="17793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9472D807-28AC-E244-BA22-336D91212D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00" y="6148800"/>
            <a:ext cx="1627083" cy="3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0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C2FBF09-F37A-FE41-AD49-1F8565230F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0541AF9-064B-844D-91F4-F6838E54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767E1C1-0EC2-8446-B929-18E98FD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025BFF-B860-1740-8865-EB9CAE8A1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A37A38-37BB-7541-819E-3A5E5E0BD3D1}" type="datetimeFigureOut">
              <a:rPr lang="da-DK" smtClean="0"/>
              <a:pPr/>
              <a:t>11-10-2023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1169BC-44EA-3F42-B46B-78C506884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E6BDCB-D50B-9747-B353-3C993CD4D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D9B818-0B61-5F41-A108-70FE3ED32C4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54B6BDB6-40D0-8B44-8553-739593DA0304}"/>
              </a:ext>
            </a:extLst>
          </p:cNvPr>
          <p:cNvSpPr txBox="1">
            <a:spLocks/>
          </p:cNvSpPr>
          <p:nvPr userDrawn="1"/>
        </p:nvSpPr>
        <p:spPr>
          <a:xfrm>
            <a:off x="422586" y="6320715"/>
            <a:ext cx="2463801" cy="53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12B6A10-AADC-4541-B19D-C5D03A69F0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8188"/>
            <a:ext cx="422586" cy="177931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ACAC0BD-EC71-8540-BDC2-8C4665E211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00" y="6148800"/>
            <a:ext cx="1627083" cy="3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8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0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C2FBF09-F37A-FE41-AD49-1F8565230F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0541AF9-064B-844D-91F4-F6838E54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767E1C1-0EC2-8446-B929-18E98FD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025BFF-B860-1740-8865-EB9CAE8A1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A37A38-37BB-7541-819E-3A5E5E0BD3D1}" type="datetimeFigureOut">
              <a:rPr lang="da-DK" smtClean="0"/>
              <a:pPr/>
              <a:t>11-10-2023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1169BC-44EA-3F42-B46B-78C506884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E6BDCB-D50B-9747-B353-3C993CD4D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D9B818-0B61-5F41-A108-70FE3ED32C4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54B6BDB6-40D0-8B44-8553-739593DA0304}"/>
              </a:ext>
            </a:extLst>
          </p:cNvPr>
          <p:cNvSpPr txBox="1">
            <a:spLocks/>
          </p:cNvSpPr>
          <p:nvPr userDrawn="1"/>
        </p:nvSpPr>
        <p:spPr>
          <a:xfrm>
            <a:off x="422586" y="6320715"/>
            <a:ext cx="2463801" cy="53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12B6A10-AADC-4541-B19D-C5D03A69F0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8188"/>
            <a:ext cx="422586" cy="177931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97671EC0-A5EB-A745-A9C8-959483ABFC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00" y="6147000"/>
            <a:ext cx="1627083" cy="3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0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0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C2FBF09-F37A-FE41-AD49-1F8565230F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0541AF9-064B-844D-91F4-F6838E54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767E1C1-0EC2-8446-B929-18E98FD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025BFF-B860-1740-8865-EB9CAE8A1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A37A38-37BB-7541-819E-3A5E5E0BD3D1}" type="datetimeFigureOut">
              <a:rPr lang="da-DK" smtClean="0"/>
              <a:pPr/>
              <a:t>11-10-2023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1169BC-44EA-3F42-B46B-78C506884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E6BDCB-D50B-9747-B353-3C993CD4D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D9B818-0B61-5F41-A108-70FE3ED32C4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54B6BDB6-40D0-8B44-8553-739593DA0304}"/>
              </a:ext>
            </a:extLst>
          </p:cNvPr>
          <p:cNvSpPr txBox="1">
            <a:spLocks/>
          </p:cNvSpPr>
          <p:nvPr userDrawn="1"/>
        </p:nvSpPr>
        <p:spPr>
          <a:xfrm>
            <a:off x="422586" y="6320715"/>
            <a:ext cx="2463801" cy="53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12B6A10-AADC-4541-B19D-C5D03A69F0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8188"/>
            <a:ext cx="422586" cy="17793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EF4AFF9-58AB-6842-8167-6EC177F4125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00" y="6147000"/>
            <a:ext cx="1627083" cy="3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0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C2FBF09-F37A-FE41-AD49-1F8565230F54}"/>
              </a:ext>
            </a:extLst>
          </p:cNvPr>
          <p:cNvSpPr/>
          <p:nvPr userDrawn="1"/>
        </p:nvSpPr>
        <p:spPr>
          <a:xfrm>
            <a:off x="0" y="-72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0541AF9-064B-844D-91F4-F6838E54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767E1C1-0EC2-8446-B929-18E98FD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2"/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025BFF-B860-1740-8865-EB9CAE8A1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A37A38-37BB-7541-819E-3A5E5E0BD3D1}" type="datetimeFigureOut">
              <a:rPr lang="da-DK" smtClean="0"/>
              <a:pPr/>
              <a:t>11-10-2023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1169BC-44EA-3F42-B46B-78C506884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E6BDCB-D50B-9747-B353-3C993CD4D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D9B818-0B61-5F41-A108-70FE3ED32C4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91C3C66-806B-214A-B439-49F82182177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00" y="6148800"/>
            <a:ext cx="1627083" cy="348196"/>
          </a:xfrm>
          <a:prstGeom prst="rect">
            <a:avLst/>
          </a:prstGeom>
        </p:spPr>
      </p:pic>
      <p:sp>
        <p:nvSpPr>
          <p:cNvPr id="9" name="Undertitel 2">
            <a:extLst>
              <a:ext uri="{FF2B5EF4-FFF2-40B4-BE49-F238E27FC236}">
                <a16:creationId xmlns:a16="http://schemas.microsoft.com/office/drawing/2014/main" id="{54B6BDB6-40D0-8B44-8553-739593DA0304}"/>
              </a:ext>
            </a:extLst>
          </p:cNvPr>
          <p:cNvSpPr txBox="1">
            <a:spLocks/>
          </p:cNvSpPr>
          <p:nvPr userDrawn="1"/>
        </p:nvSpPr>
        <p:spPr>
          <a:xfrm>
            <a:off x="422586" y="6320715"/>
            <a:ext cx="2463801" cy="53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75F6781-DFB7-3D4A-82A2-17BA895F420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1753"/>
            <a:ext cx="414119" cy="17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0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03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AEF1E6B7-3975-344D-ADDE-AFB3A5541A9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400" y="6147000"/>
            <a:ext cx="1627083" cy="3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0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C2FBF09-F37A-FE41-AD49-1F8565230F54}"/>
              </a:ext>
            </a:extLst>
          </p:cNvPr>
          <p:cNvSpPr/>
          <p:nvPr userDrawn="1"/>
        </p:nvSpPr>
        <p:spPr>
          <a:xfrm>
            <a:off x="0" y="-72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0541AF9-064B-844D-91F4-F6838E54E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8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767E1C1-0EC2-8446-B929-18E98FD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18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2"/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025BFF-B860-1740-8865-EB9CAE8A1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A37A38-37BB-7541-819E-3A5E5E0BD3D1}" type="datetimeFigureOut">
              <a:rPr lang="da-DK" smtClean="0"/>
              <a:pPr/>
              <a:t>11-10-2023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C1169BC-44EA-3F42-B46B-78C506884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E6BDCB-D50B-9747-B353-3C993CD4D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D9B818-0B61-5F41-A108-70FE3ED32C4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91C3C66-806B-214A-B439-49F8218217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05" y="6146617"/>
            <a:ext cx="1627083" cy="348196"/>
          </a:xfrm>
          <a:prstGeom prst="rect">
            <a:avLst/>
          </a:prstGeom>
        </p:spPr>
      </p:pic>
      <p:sp>
        <p:nvSpPr>
          <p:cNvPr id="9" name="Undertitel 2">
            <a:extLst>
              <a:ext uri="{FF2B5EF4-FFF2-40B4-BE49-F238E27FC236}">
                <a16:creationId xmlns:a16="http://schemas.microsoft.com/office/drawing/2014/main" id="{54B6BDB6-40D0-8B44-8553-739593DA0304}"/>
              </a:ext>
            </a:extLst>
          </p:cNvPr>
          <p:cNvSpPr txBox="1">
            <a:spLocks/>
          </p:cNvSpPr>
          <p:nvPr userDrawn="1"/>
        </p:nvSpPr>
        <p:spPr>
          <a:xfrm>
            <a:off x="422586" y="6320715"/>
            <a:ext cx="2463801" cy="53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75F6781-DFB7-3D4A-82A2-17BA895F42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1753"/>
            <a:ext cx="414119" cy="17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2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20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objekt, grøn&#10;&#10;Automatisk genereret beskrivelse">
            <a:extLst>
              <a:ext uri="{FF2B5EF4-FFF2-40B4-BE49-F238E27FC236}">
                <a16:creationId xmlns:a16="http://schemas.microsoft.com/office/drawing/2014/main" id="{79948415-DE3E-9B43-9EB6-1B8923F09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4" t="27634" b="29364"/>
          <a:stretch/>
        </p:blipFill>
        <p:spPr>
          <a:xfrm>
            <a:off x="407988" y="0"/>
            <a:ext cx="11376026" cy="5092403"/>
          </a:xfrm>
          <a:prstGeom prst="rect">
            <a:avLst/>
          </a:prstGeom>
        </p:spPr>
      </p:pic>
      <p:pic>
        <p:nvPicPr>
          <p:cNvPr id="6" name="Billede 4">
            <a:extLst>
              <a:ext uri="{FF2B5EF4-FFF2-40B4-BE49-F238E27FC236}">
                <a16:creationId xmlns:a16="http://schemas.microsoft.com/office/drawing/2014/main" id="{A77BE83B-4D34-864F-999C-9BD533D06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61" y="1848678"/>
            <a:ext cx="4318000" cy="2514600"/>
          </a:xfrm>
          <a:prstGeom prst="rect">
            <a:avLst/>
          </a:prstGeom>
        </p:spPr>
      </p:pic>
      <p:sp>
        <p:nvSpPr>
          <p:cNvPr id="4" name="Undertitel 2">
            <a:extLst>
              <a:ext uri="{FF2B5EF4-FFF2-40B4-BE49-F238E27FC236}">
                <a16:creationId xmlns:a16="http://schemas.microsoft.com/office/drawing/2014/main" id="{FDDE2360-08D7-4FC8-B5E0-AC15D3D1F8AF}"/>
              </a:ext>
            </a:extLst>
          </p:cNvPr>
          <p:cNvSpPr txBox="1">
            <a:spLocks/>
          </p:cNvSpPr>
          <p:nvPr/>
        </p:nvSpPr>
        <p:spPr>
          <a:xfrm>
            <a:off x="407989" y="5240867"/>
            <a:ext cx="4267706" cy="10804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2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a-DK" sz="2400" dirty="0">
                <a:ea typeface="Noa LT Std" charset="0"/>
              </a:rPr>
              <a:t>Introduction to Affinity Compact</a:t>
            </a:r>
            <a:br>
              <a:rPr lang="da-DK" sz="1600" dirty="0">
                <a:ea typeface="Noa LT Std" charset="0"/>
              </a:rPr>
            </a:br>
            <a:br>
              <a:rPr lang="da-DK" sz="1600" dirty="0">
                <a:ea typeface="Noa LT Std" charset="0"/>
              </a:rPr>
            </a:br>
            <a:r>
              <a:rPr lang="da-DK" sz="1600" dirty="0">
                <a:ea typeface="Noa LT Std" charset="0"/>
              </a:rPr>
              <a:t>Presentation for users</a:t>
            </a:r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EFBB86BD-066B-3DD0-BE81-84A907F83FD7}"/>
              </a:ext>
            </a:extLst>
          </p:cNvPr>
          <p:cNvSpPr txBox="1">
            <a:spLocks/>
          </p:cNvSpPr>
          <p:nvPr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bg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bg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F8C343D-002E-343D-81CB-62A1419FAB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34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lede 24" descr="Et billede, der indeholder elektronik, sidder, kop, sort&#10;&#10;Automatisk genereret beskrivelse">
            <a:extLst>
              <a:ext uri="{FF2B5EF4-FFF2-40B4-BE49-F238E27FC236}">
                <a16:creationId xmlns:a16="http://schemas.microsoft.com/office/drawing/2014/main" id="{C84A2A71-8E4C-144E-BC47-C48CA04F7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95" y="1882932"/>
            <a:ext cx="1455603" cy="1657675"/>
          </a:xfrm>
          <a:prstGeom prst="rect">
            <a:avLst/>
          </a:prstGeom>
        </p:spPr>
      </p:pic>
      <p:pic>
        <p:nvPicPr>
          <p:cNvPr id="27" name="Billede 26" descr="Et billede, der indeholder indendørs, sidder, bord&#10;&#10;Automatisk genereret beskrivelse">
            <a:extLst>
              <a:ext uri="{FF2B5EF4-FFF2-40B4-BE49-F238E27FC236}">
                <a16:creationId xmlns:a16="http://schemas.microsoft.com/office/drawing/2014/main" id="{3FE3CC0E-9949-E345-8ACC-5DFE62C03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93" y="4250818"/>
            <a:ext cx="2582588" cy="1838301"/>
          </a:xfrm>
          <a:prstGeom prst="rect">
            <a:avLst/>
          </a:prstGeom>
        </p:spPr>
      </p:pic>
      <p:pic>
        <p:nvPicPr>
          <p:cNvPr id="44" name="Billede 43" descr="Et billede, der indeholder indendørs, bord, sidder, lille&#10;&#10;Automatisk genereret beskrivelse">
            <a:extLst>
              <a:ext uri="{FF2B5EF4-FFF2-40B4-BE49-F238E27FC236}">
                <a16:creationId xmlns:a16="http://schemas.microsoft.com/office/drawing/2014/main" id="{67A32CCD-780C-3A40-A6E0-E42D97AEB9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7" r="4726" b="13012"/>
          <a:stretch/>
        </p:blipFill>
        <p:spPr>
          <a:xfrm>
            <a:off x="4495694" y="2225436"/>
            <a:ext cx="4458512" cy="2381524"/>
          </a:xfrm>
          <a:prstGeom prst="rect">
            <a:avLst/>
          </a:prstGeom>
        </p:spPr>
      </p:pic>
      <p:pic>
        <p:nvPicPr>
          <p:cNvPr id="33" name="Billede 32" descr="Et billede, der indeholder sidder, bord, computer, monitor&#10;&#10;Automatisk genereret beskrivelse">
            <a:extLst>
              <a:ext uri="{FF2B5EF4-FFF2-40B4-BE49-F238E27FC236}">
                <a16:creationId xmlns:a16="http://schemas.microsoft.com/office/drawing/2014/main" id="{DD06BD19-886C-6540-B1C3-53649C89D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33" y="4240037"/>
            <a:ext cx="2375825" cy="2078847"/>
          </a:xfrm>
          <a:prstGeom prst="rect">
            <a:avLst/>
          </a:prstGeom>
        </p:spPr>
      </p:pic>
      <p:pic>
        <p:nvPicPr>
          <p:cNvPr id="38" name="Billede 37" descr="Et billede, der indeholder monitor, sidder, foto, meter&#10;&#10;Automatisk genereret beskrivelse">
            <a:extLst>
              <a:ext uri="{FF2B5EF4-FFF2-40B4-BE49-F238E27FC236}">
                <a16:creationId xmlns:a16="http://schemas.microsoft.com/office/drawing/2014/main" id="{9C3F7753-9DFE-5441-800C-12664013B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139" y="1171412"/>
            <a:ext cx="1530587" cy="18619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8B2879E-3667-4B39-A40C-0B51593578A8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4302665" cy="45114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functional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DB033F-1770-482C-8A6B-60A36477C7EE}"/>
              </a:ext>
            </a:extLst>
          </p:cNvPr>
          <p:cNvGrpSpPr/>
          <p:nvPr/>
        </p:nvGrpSpPr>
        <p:grpSpPr>
          <a:xfrm rot="16200000">
            <a:off x="3558630" y="1403327"/>
            <a:ext cx="246585" cy="5251441"/>
            <a:chOff x="6344720" y="-2181650"/>
            <a:chExt cx="281940" cy="600439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385943-7F1D-4C8A-AF5F-766370AAA91C}"/>
                </a:ext>
              </a:extLst>
            </p:cNvPr>
            <p:cNvSpPr/>
            <p:nvPr/>
          </p:nvSpPr>
          <p:spPr>
            <a:xfrm>
              <a:off x="6344720" y="3540806"/>
              <a:ext cx="281940" cy="2819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FCB0D1-3E73-4AC4-AB89-6EF6B2D1768D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625194" y="683991"/>
              <a:ext cx="5749039" cy="1775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862A7C-845C-4643-B985-6C1BA0F916C7}"/>
              </a:ext>
            </a:extLst>
          </p:cNvPr>
          <p:cNvGrpSpPr/>
          <p:nvPr/>
        </p:nvGrpSpPr>
        <p:grpSpPr>
          <a:xfrm rot="16200000">
            <a:off x="2135707" y="1418968"/>
            <a:ext cx="246585" cy="2368760"/>
            <a:chOff x="5323241" y="-285438"/>
            <a:chExt cx="281940" cy="270839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E86F45B-C8C3-4447-AC6E-256E068D9C77}"/>
                </a:ext>
              </a:extLst>
            </p:cNvPr>
            <p:cNvSpPr/>
            <p:nvPr/>
          </p:nvSpPr>
          <p:spPr>
            <a:xfrm>
              <a:off x="5323241" y="2141018"/>
              <a:ext cx="281940" cy="2819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A459A22-7A3E-43B1-B145-3147D694D3C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201959" y="967063"/>
              <a:ext cx="2513649" cy="86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2D56AC-F084-48B4-8A87-3196E9EDC7D1}"/>
              </a:ext>
            </a:extLst>
          </p:cNvPr>
          <p:cNvGrpSpPr/>
          <p:nvPr/>
        </p:nvGrpSpPr>
        <p:grpSpPr>
          <a:xfrm rot="5400000">
            <a:off x="9240276" y="3529703"/>
            <a:ext cx="246584" cy="3270854"/>
            <a:chOff x="5330862" y="-238045"/>
            <a:chExt cx="281940" cy="373983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7F60889-A489-454B-B63F-505EED5CF1B6}"/>
                </a:ext>
              </a:extLst>
            </p:cNvPr>
            <p:cNvSpPr/>
            <p:nvPr/>
          </p:nvSpPr>
          <p:spPr>
            <a:xfrm>
              <a:off x="5330862" y="3219846"/>
              <a:ext cx="281940" cy="2819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BF2E73-D28A-4670-A7BD-FD791D346039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737171" y="1488996"/>
              <a:ext cx="3454082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3ED7FE9-A65C-48AA-A395-DAEF149BEF93}"/>
                </a:ext>
              </a:extLst>
            </p:cNvPr>
            <p:cNvSpPr/>
            <p:nvPr/>
          </p:nvSpPr>
          <p:spPr>
            <a:xfrm>
              <a:off x="5356253" y="1102466"/>
              <a:ext cx="2311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34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063CA1-B75F-45A8-AD9C-26D36CF6416D}"/>
              </a:ext>
            </a:extLst>
          </p:cNvPr>
          <p:cNvGrpSpPr/>
          <p:nvPr/>
        </p:nvGrpSpPr>
        <p:grpSpPr>
          <a:xfrm rot="5400000">
            <a:off x="9575463" y="2104071"/>
            <a:ext cx="246585" cy="2600479"/>
            <a:chOff x="5330862" y="528449"/>
            <a:chExt cx="281940" cy="297333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ED1D67C-8E37-429C-B701-745E331FB0EF}"/>
                </a:ext>
              </a:extLst>
            </p:cNvPr>
            <p:cNvSpPr/>
            <p:nvPr/>
          </p:nvSpPr>
          <p:spPr>
            <a:xfrm>
              <a:off x="5330862" y="3219846"/>
              <a:ext cx="281940" cy="2819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4587266-0424-4EDE-95A7-656D82C3D6B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075334" y="1925643"/>
              <a:ext cx="279438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79B460-CF41-44D5-9475-BD48A1D557A4}"/>
              </a:ext>
            </a:extLst>
          </p:cNvPr>
          <p:cNvGrpSpPr/>
          <p:nvPr/>
        </p:nvGrpSpPr>
        <p:grpSpPr>
          <a:xfrm rot="5400000">
            <a:off x="9121071" y="9727"/>
            <a:ext cx="246584" cy="3509265"/>
            <a:chOff x="5330862" y="-510640"/>
            <a:chExt cx="281940" cy="401242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8AB346F-2436-4021-97F8-08D03EA8AE3D}"/>
                </a:ext>
              </a:extLst>
            </p:cNvPr>
            <p:cNvSpPr/>
            <p:nvPr/>
          </p:nvSpPr>
          <p:spPr>
            <a:xfrm>
              <a:off x="5330862" y="3219846"/>
              <a:ext cx="281940" cy="2819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3495CF-2826-42BA-999C-414560FCCA3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04683" y="1348888"/>
              <a:ext cx="3726676" cy="761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890C3B1-5920-4C1D-9E32-7A194A64F418}"/>
                </a:ext>
              </a:extLst>
            </p:cNvPr>
            <p:cNvSpPr/>
            <p:nvPr/>
          </p:nvSpPr>
          <p:spPr>
            <a:xfrm>
              <a:off x="5356253" y="1102466"/>
              <a:ext cx="2311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834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134097-C982-4379-91E0-F86FE8C27758}"/>
              </a:ext>
            </a:extLst>
          </p:cNvPr>
          <p:cNvGrpSpPr/>
          <p:nvPr/>
        </p:nvGrpSpPr>
        <p:grpSpPr>
          <a:xfrm rot="16200000">
            <a:off x="2445315" y="3652724"/>
            <a:ext cx="246585" cy="3024813"/>
            <a:chOff x="5330862" y="43273"/>
            <a:chExt cx="281940" cy="345851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B89E491-347F-4EF8-A558-DD50B94BE661}"/>
                </a:ext>
              </a:extLst>
            </p:cNvPr>
            <p:cNvSpPr/>
            <p:nvPr/>
          </p:nvSpPr>
          <p:spPr>
            <a:xfrm>
              <a:off x="5330862" y="3219846"/>
              <a:ext cx="281940" cy="2819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9586F69-7BC3-4E9E-A61F-FB58A6FF64BB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877829" y="1629655"/>
              <a:ext cx="3172764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2BAC75F-7DF0-44A9-85CF-97D0DE3967CC}"/>
              </a:ext>
            </a:extLst>
          </p:cNvPr>
          <p:cNvSpPr txBox="1"/>
          <p:nvPr/>
        </p:nvSpPr>
        <p:spPr>
          <a:xfrm>
            <a:off x="989622" y="2272702"/>
            <a:ext cx="2895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Built-in REM speaker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433F1A-9D8F-4F74-B213-1DF42963B45F}"/>
              </a:ext>
            </a:extLst>
          </p:cNvPr>
          <p:cNvSpPr txBox="1"/>
          <p:nvPr/>
        </p:nvSpPr>
        <p:spPr>
          <a:xfrm>
            <a:off x="9069630" y="2992461"/>
            <a:ext cx="2448379" cy="34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Dedicated speaker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67644B-214B-4878-9C84-B3B36FBCE8C4}"/>
              </a:ext>
            </a:extLst>
          </p:cNvPr>
          <p:cNvSpPr txBox="1"/>
          <p:nvPr/>
        </p:nvSpPr>
        <p:spPr>
          <a:xfrm>
            <a:off x="8672825" y="4809079"/>
            <a:ext cx="3617404" cy="34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desk philosophy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219226-D6DC-4D33-8B72-D3FD9C362C1A}"/>
              </a:ext>
            </a:extLst>
          </p:cNvPr>
          <p:cNvSpPr txBox="1"/>
          <p:nvPr/>
        </p:nvSpPr>
        <p:spPr>
          <a:xfrm>
            <a:off x="7923098" y="1405122"/>
            <a:ext cx="3915880" cy="34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 mounting possibilities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A24143-5B4B-42A7-973D-1C1ACA0E693A}"/>
              </a:ext>
            </a:extLst>
          </p:cNvPr>
          <p:cNvSpPr txBox="1"/>
          <p:nvPr/>
        </p:nvSpPr>
        <p:spPr>
          <a:xfrm>
            <a:off x="976663" y="4821859"/>
            <a:ext cx="2716742" cy="34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Easy RECD solution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363671-8CB2-40F7-A103-F3E5CF1D4EE4}"/>
              </a:ext>
            </a:extLst>
          </p:cNvPr>
          <p:cNvSpPr txBox="1"/>
          <p:nvPr/>
        </p:nvSpPr>
        <p:spPr>
          <a:xfrm>
            <a:off x="943274" y="3676394"/>
            <a:ext cx="3493151" cy="34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All in one box but still flexible </a:t>
            </a:r>
          </a:p>
        </p:txBody>
      </p:sp>
    </p:spTree>
    <p:extLst>
      <p:ext uri="{BB962C8B-B14F-4D97-AF65-F5344CB8AC3E}">
        <p14:creationId xmlns:p14="http://schemas.microsoft.com/office/powerpoint/2010/main" val="19185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12">
            <a:extLst>
              <a:ext uri="{FF2B5EF4-FFF2-40B4-BE49-F238E27FC236}">
                <a16:creationId xmlns:a16="http://schemas.microsoft.com/office/drawing/2014/main" id="{71C535E0-E368-46EB-B3B8-AD3BCF95CAD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5523" y="604431"/>
            <a:ext cx="2572563" cy="2572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D4C28-7986-4CB6-B971-2C380154886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07988" y="1590959"/>
            <a:ext cx="11376024" cy="23876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Does one size fit all?</a:t>
            </a:r>
          </a:p>
        </p:txBody>
      </p:sp>
      <p:pic>
        <p:nvPicPr>
          <p:cNvPr id="6" name="Billede 2">
            <a:extLst>
              <a:ext uri="{FF2B5EF4-FFF2-40B4-BE49-F238E27FC236}">
                <a16:creationId xmlns:a16="http://schemas.microsoft.com/office/drawing/2014/main" id="{0201025F-59EB-D04C-AE93-FB2693C06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4073241"/>
            <a:ext cx="11376024" cy="1117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98E35B-FFA6-461E-8E8B-676202A839A7}"/>
              </a:ext>
            </a:extLst>
          </p:cNvPr>
          <p:cNvSpPr txBox="1"/>
          <p:nvPr/>
        </p:nvSpPr>
        <p:spPr>
          <a:xfrm>
            <a:off x="8591107" y="1382880"/>
            <a:ext cx="2381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</a:t>
            </a:r>
            <a:r>
              <a:rPr lang="da-D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fit </a:t>
            </a:r>
            <a:br>
              <a:rPr lang="da-D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a-D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clinic</a:t>
            </a:r>
          </a:p>
        </p:txBody>
      </p:sp>
    </p:spTree>
    <p:extLst>
      <p:ext uri="{BB962C8B-B14F-4D97-AF65-F5344CB8AC3E}">
        <p14:creationId xmlns:p14="http://schemas.microsoft.com/office/powerpoint/2010/main" val="1397480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AEAAD-2FA5-4AD7-AA2E-9B65B21A8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7" t="14213" r="4480" b="16772"/>
          <a:stretch/>
        </p:blipFill>
        <p:spPr>
          <a:xfrm>
            <a:off x="407988" y="0"/>
            <a:ext cx="11376026" cy="587614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516F58B-47CE-E74A-B071-4DE92ABFF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99" y="404813"/>
            <a:ext cx="4495800" cy="251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FBAD81-B550-4A91-BA6E-0444E80E7A91}"/>
              </a:ext>
            </a:extLst>
          </p:cNvPr>
          <p:cNvSpPr/>
          <p:nvPr/>
        </p:nvSpPr>
        <p:spPr>
          <a:xfrm>
            <a:off x="9634888" y="1408112"/>
            <a:ext cx="1876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desk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philosophy</a:t>
            </a: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FFEB9D95-087A-ECE3-4CF1-30AE70456C7F}"/>
              </a:ext>
            </a:extLst>
          </p:cNvPr>
          <p:cNvSpPr txBox="1">
            <a:spLocks/>
          </p:cNvSpPr>
          <p:nvPr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04D638E-17EA-54B8-0CFB-1290562274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12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77F5E-6429-4080-990E-6DB936A64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03" t="20269" r="6039" b="17917"/>
          <a:stretch/>
        </p:blipFill>
        <p:spPr>
          <a:xfrm>
            <a:off x="407988" y="-1"/>
            <a:ext cx="11376025" cy="588357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6FB2460-5059-F743-9100-BD555F9E0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94" y="-28870"/>
            <a:ext cx="4495800" cy="251460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484E9889-EFF8-004E-B234-6FC67ABDB061}"/>
              </a:ext>
            </a:extLst>
          </p:cNvPr>
          <p:cNvSpPr/>
          <p:nvPr/>
        </p:nvSpPr>
        <p:spPr>
          <a:xfrm>
            <a:off x="8450983" y="974429"/>
            <a:ext cx="1876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desk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philosophy</a:t>
            </a:r>
            <a:endParaRPr kumimoji="0" lang="da-DK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3716ED60-A58C-2D96-78F6-4D9E8497F352}"/>
              </a:ext>
            </a:extLst>
          </p:cNvPr>
          <p:cNvSpPr txBox="1">
            <a:spLocks/>
          </p:cNvSpPr>
          <p:nvPr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29B7BDF-A9EF-F845-B593-37AFCA3CD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2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1F9EA7-5A58-4089-89E4-B9C6CAAED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3" t="22599" r="12997" b="19594"/>
          <a:stretch/>
        </p:blipFill>
        <p:spPr>
          <a:xfrm>
            <a:off x="407988" y="-1"/>
            <a:ext cx="11375034" cy="588363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21AC9BC-A101-EA48-9695-F75F0419F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76" y="150812"/>
            <a:ext cx="4495800" cy="25146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520A2104-8434-C54F-880A-2A03BC926AAD}"/>
              </a:ext>
            </a:extLst>
          </p:cNvPr>
          <p:cNvSpPr/>
          <p:nvPr/>
        </p:nvSpPr>
        <p:spPr>
          <a:xfrm>
            <a:off x="9663765" y="1048236"/>
            <a:ext cx="18769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clinic </a:t>
            </a:r>
            <a:r>
              <a:rPr lang="en-GB" sz="20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made</a:t>
            </a:r>
            <a:r>
              <a:rPr lang="en-GB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flexible </a:t>
            </a:r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374B577F-B926-354A-0A62-B52BB01555CE}"/>
              </a:ext>
            </a:extLst>
          </p:cNvPr>
          <p:cNvSpPr txBox="1">
            <a:spLocks/>
          </p:cNvSpPr>
          <p:nvPr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EC84FA0-DF9A-53F0-57F7-8BE4CAEC30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3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E4CF6D-EF29-4682-AAEF-DE4476DA2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8" t="25662" r="4963" b="10899"/>
          <a:stretch/>
        </p:blipFill>
        <p:spPr>
          <a:xfrm>
            <a:off x="408978" y="0"/>
            <a:ext cx="11375035" cy="589863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09AE4B9-2A35-3A4F-8CD0-FFCFCAC69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76" y="1155171"/>
            <a:ext cx="4495800" cy="25146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251D3484-10C1-8449-AEEB-DC36C21E7EC1}"/>
              </a:ext>
            </a:extLst>
          </p:cNvPr>
          <p:cNvSpPr/>
          <p:nvPr/>
        </p:nvSpPr>
        <p:spPr>
          <a:xfrm>
            <a:off x="9663765" y="1975590"/>
            <a:ext cx="18769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Fitting </a:t>
            </a:r>
          </a:p>
          <a:p>
            <a:pPr lvl="0" algn="ctr">
              <a:defRPr/>
            </a:pPr>
            <a:r>
              <a:rPr lang="en-US" sz="2000" b="1" dirty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made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compact</a:t>
            </a:r>
          </a:p>
        </p:txBody>
      </p:sp>
      <p:sp>
        <p:nvSpPr>
          <p:cNvPr id="5" name="Undertitel 2">
            <a:extLst>
              <a:ext uri="{FF2B5EF4-FFF2-40B4-BE49-F238E27FC236}">
                <a16:creationId xmlns:a16="http://schemas.microsoft.com/office/drawing/2014/main" id="{69439837-5DEA-6881-8CD6-067408374D5C}"/>
              </a:ext>
            </a:extLst>
          </p:cNvPr>
          <p:cNvSpPr txBox="1">
            <a:spLocks/>
          </p:cNvSpPr>
          <p:nvPr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5BCD8D3-DF09-8B50-EB5F-6B951DD282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F4030-6EDA-4D1D-82BA-59D235114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0" t="33430" r="12381" b="4185"/>
          <a:stretch/>
        </p:blipFill>
        <p:spPr>
          <a:xfrm>
            <a:off x="407988" y="0"/>
            <a:ext cx="11375034" cy="5876144"/>
          </a:xfrm>
          <a:prstGeom prst="rect">
            <a:avLst/>
          </a:prstGeom>
        </p:spPr>
      </p:pic>
      <p:pic>
        <p:nvPicPr>
          <p:cNvPr id="10" name="Billede 12">
            <a:extLst>
              <a:ext uri="{FF2B5EF4-FFF2-40B4-BE49-F238E27FC236}">
                <a16:creationId xmlns:a16="http://schemas.microsoft.com/office/drawing/2014/main" id="{66DEC3A9-C115-3942-9CFB-D3A9AFA81FE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50406" y="637830"/>
            <a:ext cx="2186559" cy="2186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BA1D72-2247-4113-B688-DD5AC4CD2A41}"/>
              </a:ext>
            </a:extLst>
          </p:cNvPr>
          <p:cNvSpPr txBox="1"/>
          <p:nvPr/>
        </p:nvSpPr>
        <p:spPr>
          <a:xfrm>
            <a:off x="3296740" y="1377166"/>
            <a:ext cx="1693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Pediatrics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made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easy </a:t>
            </a:r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45EF691F-7811-11FD-7B8C-384A65173C43}"/>
              </a:ext>
            </a:extLst>
          </p:cNvPr>
          <p:cNvSpPr txBox="1">
            <a:spLocks/>
          </p:cNvSpPr>
          <p:nvPr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3E83B26-6E3C-B23C-A68F-AB8B87EAC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3A3EA-35FF-4AC3-A0A1-97A71AD50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" t="39011" r="7515" b="31209"/>
          <a:stretch/>
        </p:blipFill>
        <p:spPr>
          <a:xfrm>
            <a:off x="407988" y="0"/>
            <a:ext cx="11376026" cy="5876144"/>
          </a:xfrm>
          <a:prstGeom prst="rect">
            <a:avLst/>
          </a:prstGeom>
        </p:spPr>
      </p:pic>
      <p:pic>
        <p:nvPicPr>
          <p:cNvPr id="7" name="Billede 12">
            <a:extLst>
              <a:ext uri="{FF2B5EF4-FFF2-40B4-BE49-F238E27FC236}">
                <a16:creationId xmlns:a16="http://schemas.microsoft.com/office/drawing/2014/main" id="{3293B465-52C5-6540-A45D-C0DDC888E98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2331810" y="2234376"/>
            <a:ext cx="2186559" cy="21865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F154D6-CF84-4CC0-A9CA-EDC9E0AC082F}"/>
              </a:ext>
            </a:extLst>
          </p:cNvPr>
          <p:cNvSpPr/>
          <p:nvPr/>
        </p:nvSpPr>
        <p:spPr>
          <a:xfrm>
            <a:off x="2154277" y="2983337"/>
            <a:ext cx="2560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‘All-in-one-box’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solution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Undertitel 2">
            <a:extLst>
              <a:ext uri="{FF2B5EF4-FFF2-40B4-BE49-F238E27FC236}">
                <a16:creationId xmlns:a16="http://schemas.microsoft.com/office/drawing/2014/main" id="{0E8EB7EE-7A21-2E36-3C1A-133BE92FFD53}"/>
              </a:ext>
            </a:extLst>
          </p:cNvPr>
          <p:cNvSpPr txBox="1">
            <a:spLocks/>
          </p:cNvSpPr>
          <p:nvPr/>
        </p:nvSpPr>
        <p:spPr>
          <a:xfrm>
            <a:off x="839787" y="352585"/>
            <a:ext cx="1583556" cy="179381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Science </a:t>
            </a:r>
            <a:r>
              <a:rPr lang="da-DK" sz="1200" b="1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made</a:t>
            </a:r>
            <a:r>
              <a:rPr lang="da-DK" sz="1200" dirty="0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 </a:t>
            </a:r>
            <a:r>
              <a:rPr lang="da-DK" sz="1200" dirty="0" err="1">
                <a:solidFill>
                  <a:schemeClr val="tx1"/>
                </a:solidFill>
                <a:latin typeface="Arial" panose="020B0604020202020204" pitchFamily="34" charset="0"/>
                <a:ea typeface="Noa LT Std" charset="0"/>
                <a:cs typeface="Arial" panose="020B0604020202020204" pitchFamily="34" charset="0"/>
              </a:rPr>
              <a:t>smarter</a:t>
            </a:r>
            <a:endParaRPr lang="da-DK" sz="1200" dirty="0">
              <a:solidFill>
                <a:schemeClr val="tx1"/>
              </a:solidFill>
              <a:latin typeface="Arial" panose="020B0604020202020204" pitchFamily="34" charset="0"/>
              <a:ea typeface="Noa LT Std" charset="0"/>
              <a:cs typeface="Arial" panose="020B0604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81E2E9D-EA46-FAAB-3159-97FF13EC1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3" t="3" r="2" b="-3"/>
          <a:stretch/>
        </p:blipFill>
        <p:spPr>
          <a:xfrm>
            <a:off x="408978" y="348541"/>
            <a:ext cx="285822" cy="1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2">
            <a:extLst>
              <a:ext uri="{FF2B5EF4-FFF2-40B4-BE49-F238E27FC236}">
                <a16:creationId xmlns:a16="http://schemas.microsoft.com/office/drawing/2014/main" id="{0201025F-59EB-D04C-AE93-FB2693C06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4080939"/>
            <a:ext cx="11376026" cy="1117545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62783082-4FF0-C84E-9018-411B3329BFD4}"/>
              </a:ext>
            </a:extLst>
          </p:cNvPr>
          <p:cNvSpPr/>
          <p:nvPr/>
        </p:nvSpPr>
        <p:spPr>
          <a:xfrm>
            <a:off x="864000" y="1080000"/>
            <a:ext cx="4241015" cy="28623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b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</a:t>
            </a:r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defRPr/>
            </a:pPr>
            <a:r>
              <a:rPr lang="en-GB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</a:t>
            </a:r>
          </a:p>
        </p:txBody>
      </p:sp>
      <p:pic>
        <p:nvPicPr>
          <p:cNvPr id="7" name="Billede 6" descr="Et billede, der indeholder printer, indendørs, bord, sidder&#10;&#10;Automatisk genereret beskrivelse">
            <a:extLst>
              <a:ext uri="{FF2B5EF4-FFF2-40B4-BE49-F238E27FC236}">
                <a16:creationId xmlns:a16="http://schemas.microsoft.com/office/drawing/2014/main" id="{E5509A6F-6766-0E40-BD18-099E9D2AF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376" y="-778482"/>
            <a:ext cx="7636482" cy="76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5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012" y="1299918"/>
            <a:ext cx="3624657" cy="2148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13" name="Picture 12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075" y="1803550"/>
            <a:ext cx="3678322" cy="2181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14" name="Picture 13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121" y="2582288"/>
            <a:ext cx="3617044" cy="214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15" name="Picture 14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968" y="3370183"/>
            <a:ext cx="3440624" cy="203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7BF28-5D49-4A95-9DA5-8B0D38D0075E}"/>
              </a:ext>
            </a:extLst>
          </p:cNvPr>
          <p:cNvSpPr txBox="1"/>
          <p:nvPr/>
        </p:nvSpPr>
        <p:spPr>
          <a:xfrm>
            <a:off x="9261119" y="3639224"/>
            <a:ext cx="1960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Hearing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instrument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testing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9B857E-B459-4B9A-ADAF-E084806BB407}"/>
              </a:ext>
            </a:extLst>
          </p:cNvPr>
          <p:cNvSpPr txBox="1"/>
          <p:nvPr/>
        </p:nvSpPr>
        <p:spPr>
          <a:xfrm>
            <a:off x="6815692" y="4231993"/>
            <a:ext cx="2340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Real-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7CD016-3709-4D89-B8BE-EA9513000864}"/>
              </a:ext>
            </a:extLst>
          </p:cNvPr>
          <p:cNvSpPr txBox="1"/>
          <p:nvPr/>
        </p:nvSpPr>
        <p:spPr>
          <a:xfrm>
            <a:off x="4204375" y="4875504"/>
            <a:ext cx="3358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Visible speech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mapping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9741C-F967-488F-91E1-6033AB12522D}"/>
              </a:ext>
            </a:extLst>
          </p:cNvPr>
          <p:cNvSpPr txBox="1"/>
          <p:nvPr/>
        </p:nvSpPr>
        <p:spPr>
          <a:xfrm>
            <a:off x="864000" y="5402302"/>
            <a:ext cx="23042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Audiometry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575B375-B984-E949-BE9B-ADBEE67F64FB}"/>
              </a:ext>
            </a:extLst>
          </p:cNvPr>
          <p:cNvSpPr txBox="1">
            <a:spLocks/>
          </p:cNvSpPr>
          <p:nvPr/>
        </p:nvSpPr>
        <p:spPr>
          <a:xfrm>
            <a:off x="864944" y="1080000"/>
            <a:ext cx="2605279" cy="5563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Affinity</a:t>
            </a: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Suite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3D2E19F-F260-8D48-B6D2-42D72437129B}"/>
              </a:ext>
            </a:extLst>
          </p:cNvPr>
          <p:cNvSpPr/>
          <p:nvPr/>
        </p:nvSpPr>
        <p:spPr>
          <a:xfrm>
            <a:off x="795591" y="1639765"/>
            <a:ext cx="28634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Normal systemskrift"/>
              <a:buChar char="-"/>
              <a:defRPr/>
            </a:pPr>
            <a:r>
              <a:rPr lang="da-DK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Viot</a:t>
            </a:r>
            <a:r>
              <a:rPr lang="da-DK" sz="1600" baseline="30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da-DK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>
              <a:buFont typeface="Normal systemskrift"/>
              <a:buChar char="-"/>
              <a:defRPr/>
            </a:pPr>
            <a:r>
              <a:rPr lang="da-DK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Audiometry</a:t>
            </a:r>
            <a:endParaRPr lang="da-DK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Normal systemskrift"/>
              <a:buChar char="-"/>
              <a:defRPr/>
            </a:pPr>
            <a:r>
              <a:rPr lang="da-DK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</a:t>
            </a:r>
          </a:p>
          <a:p>
            <a:pPr marL="285750" lvl="0" indent="-285750">
              <a:buFont typeface="Normal systemskrift"/>
              <a:buChar char="-"/>
              <a:defRPr/>
            </a:pPr>
            <a:r>
              <a:rPr lang="da-DK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speech </a:t>
            </a:r>
            <a:r>
              <a:rPr lang="da-DK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endParaRPr lang="da-DK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Normal systemskrift"/>
              <a:buChar char="-"/>
              <a:defRPr/>
            </a:pPr>
            <a:r>
              <a:rPr lang="da-DK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</a:t>
            </a:r>
          </a:p>
        </p:txBody>
      </p:sp>
    </p:spTree>
    <p:extLst>
      <p:ext uri="{BB962C8B-B14F-4D97-AF65-F5344CB8AC3E}">
        <p14:creationId xmlns:p14="http://schemas.microsoft.com/office/powerpoint/2010/main" val="293126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CE45095-C35E-45CD-A099-E77B41545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9450" r="40713" b="29302"/>
          <a:stretch/>
        </p:blipFill>
        <p:spPr>
          <a:xfrm>
            <a:off x="8049233" y="0"/>
            <a:ext cx="3734780" cy="589066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/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id="{1617A7F6-BAEC-EB40-A226-01CE80BCAE24}"/>
              </a:ext>
            </a:extLst>
          </p:cNvPr>
          <p:cNvSpPr txBox="1">
            <a:spLocks noChangeArrowheads="1"/>
          </p:cNvSpPr>
          <p:nvPr/>
        </p:nvSpPr>
        <p:spPr>
          <a:xfrm>
            <a:off x="864000" y="1080000"/>
            <a:ext cx="8229600" cy="168606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inspires us 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develop fitting 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solutions?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62656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F8B723D2-54AC-EA6C-F488-BA9B5E44D3EA}"/>
              </a:ext>
            </a:extLst>
          </p:cNvPr>
          <p:cNvGrpSpPr/>
          <p:nvPr/>
        </p:nvGrpSpPr>
        <p:grpSpPr>
          <a:xfrm>
            <a:off x="3751123" y="1230037"/>
            <a:ext cx="4689754" cy="4397925"/>
            <a:chOff x="1493909" y="1368802"/>
            <a:chExt cx="4689754" cy="4397925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F571E45D-EDBE-1646-85CC-5A66D8C4B66B}"/>
                </a:ext>
              </a:extLst>
            </p:cNvPr>
            <p:cNvSpPr/>
            <p:nvPr/>
          </p:nvSpPr>
          <p:spPr>
            <a:xfrm>
              <a:off x="2570437" y="1368802"/>
              <a:ext cx="2536699" cy="25366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C35F00EE-C1FA-7B4A-80C7-E32A5DF87930}"/>
                </a:ext>
              </a:extLst>
            </p:cNvPr>
            <p:cNvSpPr/>
            <p:nvPr/>
          </p:nvSpPr>
          <p:spPr>
            <a:xfrm>
              <a:off x="3646964" y="3230028"/>
              <a:ext cx="2536699" cy="253669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15146479-1898-B849-A7BA-32544EE5A2B9}"/>
                </a:ext>
              </a:extLst>
            </p:cNvPr>
            <p:cNvSpPr/>
            <p:nvPr/>
          </p:nvSpPr>
          <p:spPr>
            <a:xfrm>
              <a:off x="1493909" y="3230028"/>
              <a:ext cx="2536699" cy="253669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31" name="Billede 30">
              <a:extLst>
                <a:ext uri="{FF2B5EF4-FFF2-40B4-BE49-F238E27FC236}">
                  <a16:creationId xmlns:a16="http://schemas.microsoft.com/office/drawing/2014/main" id="{910AA87F-1DA9-8A49-9752-A26DBE0C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454" y="2302968"/>
              <a:ext cx="1627083" cy="356672"/>
            </a:xfrm>
            <a:prstGeom prst="rect">
              <a:avLst/>
            </a:prstGeom>
          </p:spPr>
        </p:pic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D9360660-40DD-4941-9B59-836B5C3619A4}"/>
                </a:ext>
              </a:extLst>
            </p:cNvPr>
            <p:cNvSpPr txBox="1"/>
            <p:nvPr/>
          </p:nvSpPr>
          <p:spPr>
            <a:xfrm>
              <a:off x="1578743" y="4269620"/>
              <a:ext cx="23496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Hearing</a:t>
              </a: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a-DK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care</a:t>
              </a:r>
              <a:endPara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professionals</a:t>
              </a:r>
            </a:p>
          </p:txBody>
        </p:sp>
        <p:sp>
          <p:nvSpPr>
            <p:cNvPr id="34" name="TextBox 17">
              <a:extLst>
                <a:ext uri="{FF2B5EF4-FFF2-40B4-BE49-F238E27FC236}">
                  <a16:creationId xmlns:a16="http://schemas.microsoft.com/office/drawing/2014/main" id="{DBAE82D6-CDFF-D444-9CD6-44F25CBDA56C}"/>
                </a:ext>
              </a:extLst>
            </p:cNvPr>
            <p:cNvSpPr txBox="1"/>
            <p:nvPr/>
          </p:nvSpPr>
          <p:spPr>
            <a:xfrm>
              <a:off x="3729756" y="4269620"/>
              <a:ext cx="24159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Hearing</a:t>
              </a: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a-DK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aid</a:t>
              </a: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da-DK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users</a:t>
              </a:r>
              <a:r>
                <a:rPr kumimoji="0" lang="da-DK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1" name="Picture 10" descr="A picture containing indoor, sitting, monitor, cabinet&#10;&#10;Description automatically generated">
              <a:extLst>
                <a:ext uri="{FF2B5EF4-FFF2-40B4-BE49-F238E27FC236}">
                  <a16:creationId xmlns:a16="http://schemas.microsoft.com/office/drawing/2014/main" id="{30945B90-637E-49E8-BD57-60BF91A19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418" y="3039187"/>
              <a:ext cx="2027164" cy="1323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64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64000" y="1080000"/>
            <a:ext cx="3886694" cy="461185"/>
          </a:xfrm>
        </p:spPr>
        <p:txBody>
          <a:bodyPr lIns="0" tIns="0" rIns="0" bIns="0" anchor="t" anchorCtr="0"/>
          <a:lstStyle/>
          <a:p>
            <a:r>
              <a:rPr lang="da-DK" dirty="0"/>
              <a:t>Database integration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718" y="2464409"/>
            <a:ext cx="2876629" cy="307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784E01-A852-4D70-86C9-07E9090BA751}"/>
              </a:ext>
            </a:extLst>
          </p:cNvPr>
          <p:cNvGrpSpPr/>
          <p:nvPr/>
        </p:nvGrpSpPr>
        <p:grpSpPr>
          <a:xfrm>
            <a:off x="9580037" y="110780"/>
            <a:ext cx="2036231" cy="2036231"/>
            <a:chOff x="16979946" y="-3182779"/>
            <a:chExt cx="2169832" cy="2169832"/>
          </a:xfrm>
        </p:grpSpPr>
        <p:pic>
          <p:nvPicPr>
            <p:cNvPr id="12" name="Billede 21">
              <a:extLst>
                <a:ext uri="{FF2B5EF4-FFF2-40B4-BE49-F238E27FC236}">
                  <a16:creationId xmlns:a16="http://schemas.microsoft.com/office/drawing/2014/main" id="{13F65210-EBF8-4341-8AC7-3D99C43E4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79946" y="-3182779"/>
              <a:ext cx="2169832" cy="216983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E40687-9A67-49BC-8E67-0A92942224ED}"/>
                </a:ext>
              </a:extLst>
            </p:cNvPr>
            <p:cNvSpPr txBox="1"/>
            <p:nvPr/>
          </p:nvSpPr>
          <p:spPr>
            <a:xfrm>
              <a:off x="17116775" y="-2642240"/>
              <a:ext cx="1896176" cy="1147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CC4A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Compatible </a:t>
              </a:r>
              <a:b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CC4A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CC4A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with Noah and OtoAccess</a:t>
              </a:r>
              <a:r>
                <a:rPr kumimoji="0" lang="en-GB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7CC4A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®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7CC4A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Database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ED9688F-3CEF-4D73-AAB3-3CB89AF7B340}"/>
              </a:ext>
            </a:extLst>
          </p:cNvPr>
          <p:cNvSpPr txBox="1"/>
          <p:nvPr/>
        </p:nvSpPr>
        <p:spPr>
          <a:xfrm>
            <a:off x="864000" y="3236051"/>
            <a:ext cx="3439621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 patient care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Efficient data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Optimized workflows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Eliminates the complexity of data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Effective integration with diagnostics equipment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962B27-0DAC-45D6-BE68-AC8FFCDA1550}"/>
              </a:ext>
            </a:extLst>
          </p:cNvPr>
          <p:cNvSpPr/>
          <p:nvPr/>
        </p:nvSpPr>
        <p:spPr>
          <a:xfrm>
            <a:off x="864000" y="1800000"/>
            <a:ext cx="4829343" cy="12772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the intuitive and easy to use software, suites can easily be combined and integrated with other Interacoustics instruments.</a:t>
            </a:r>
          </a:p>
        </p:txBody>
      </p:sp>
      <p:pic>
        <p:nvPicPr>
          <p:cNvPr id="1027" name="Billede 14">
            <a:extLst>
              <a:ext uri="{FF2B5EF4-FFF2-40B4-BE49-F238E27FC236}">
                <a16:creationId xmlns:a16="http://schemas.microsoft.com/office/drawing/2014/main" id="{EAAFD1C8-FA2D-49DD-8AD0-6CA3DD78C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1326" r="18697" b="18420"/>
          <a:stretch/>
        </p:blipFill>
        <p:spPr bwMode="auto">
          <a:xfrm>
            <a:off x="5693343" y="1797985"/>
            <a:ext cx="5922924" cy="404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228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EB89A4F-698A-4BDB-BDCE-E3BFD18A0C53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5689200" cy="47786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Interacoustics is IMC 2 ready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181B15-C85E-422D-8318-BCFBE69D4423}"/>
              </a:ext>
            </a:extLst>
          </p:cNvPr>
          <p:cNvSpPr txBox="1">
            <a:spLocks/>
          </p:cNvSpPr>
          <p:nvPr/>
        </p:nvSpPr>
        <p:spPr>
          <a:xfrm>
            <a:off x="864000" y="1682426"/>
            <a:ext cx="10286600" cy="1382508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>
                <a:tab pos="3528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HIMSA IMC2 regulated integration allows a faster communication between fitting software and diagnostic software to perform fitting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>
                <a:tab pos="3528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have already implemented the IMC2 protocol into our software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Normal systemskrift"/>
              <a:buChar char="-"/>
              <a:tabLst>
                <a:tab pos="3528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are ready to support all hearing aid manufacturers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98484A-FDA8-4DCF-A48C-12A3C45895E2}"/>
              </a:ext>
            </a:extLst>
          </p:cNvPr>
          <p:cNvPicPr/>
          <p:nvPr/>
        </p:nvPicPr>
        <p:blipFill rotWithShape="1">
          <a:blip r:embed="rId3"/>
          <a:srcRect l="50771" t="21523" r="2098" b="46040"/>
          <a:stretch/>
        </p:blipFill>
        <p:spPr>
          <a:xfrm>
            <a:off x="864000" y="3286381"/>
            <a:ext cx="2572746" cy="2331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B57AB1-34D2-494A-B0D4-915D3E1B0AAE}"/>
              </a:ext>
            </a:extLst>
          </p:cNvPr>
          <p:cNvPicPr/>
          <p:nvPr/>
        </p:nvPicPr>
        <p:blipFill rotWithShape="1">
          <a:blip r:embed="rId4"/>
          <a:srcRect l="19361" t="17693" r="53140" b="37166"/>
          <a:stretch/>
        </p:blipFill>
        <p:spPr>
          <a:xfrm>
            <a:off x="6477181" y="3287312"/>
            <a:ext cx="2134263" cy="2330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A4D622-5846-48EE-9C96-C979CF8CF694}"/>
              </a:ext>
            </a:extLst>
          </p:cNvPr>
          <p:cNvPicPr/>
          <p:nvPr/>
        </p:nvPicPr>
        <p:blipFill rotWithShape="1">
          <a:blip r:embed="rId5"/>
          <a:srcRect l="27752" t="4803" r="30133" b="10786"/>
          <a:stretch/>
        </p:blipFill>
        <p:spPr>
          <a:xfrm>
            <a:off x="9065430" y="3287312"/>
            <a:ext cx="2262570" cy="23308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95D2CA-79C0-4875-A86D-333C1DCD1FCC}"/>
              </a:ext>
            </a:extLst>
          </p:cNvPr>
          <p:cNvPicPr/>
          <p:nvPr/>
        </p:nvPicPr>
        <p:blipFill rotWithShape="1">
          <a:blip r:embed="rId6"/>
          <a:srcRect l="27747" t="5730" r="30231" b="11058"/>
          <a:stretch/>
        </p:blipFill>
        <p:spPr>
          <a:xfrm>
            <a:off x="3800804" y="3287312"/>
            <a:ext cx="2256259" cy="233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74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DA36A-7834-4B3B-804B-4762F77828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4000" y="2172200"/>
            <a:ext cx="10515600" cy="760412"/>
          </a:xfrm>
          <a:prstGeom prst="rect">
            <a:avLst/>
          </a:prstGeom>
        </p:spPr>
        <p:txBody>
          <a:bodyPr lIns="90000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Unique features</a:t>
            </a:r>
          </a:p>
        </p:txBody>
      </p:sp>
      <p:pic>
        <p:nvPicPr>
          <p:cNvPr id="4" name="Billede 2">
            <a:extLst>
              <a:ext uri="{FF2B5EF4-FFF2-40B4-BE49-F238E27FC236}">
                <a16:creationId xmlns:a16="http://schemas.microsoft.com/office/drawing/2014/main" id="{E1B3305F-9FDF-4B77-B38B-643C0F356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4077886"/>
            <a:ext cx="11376025" cy="1117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350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84D22C-F122-4E09-A6C2-D6C7834795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4000" y="1800000"/>
            <a:ext cx="5402046" cy="349965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800" dirty="0"/>
              <a:t>The </a:t>
            </a:r>
            <a:r>
              <a:rPr lang="da-DK" sz="1800" b="1" dirty="0"/>
              <a:t>Probe Placement Indicator </a:t>
            </a:r>
            <a:r>
              <a:rPr lang="da-DK" sz="1800" dirty="0"/>
              <a:t>is an easy-to-use feature that ensures accurate and fast placement of the probe when performing real-ear measurements. </a:t>
            </a:r>
          </a:p>
          <a:p>
            <a:endParaRPr lang="da-DK" sz="1800" dirty="0"/>
          </a:p>
          <a:p>
            <a:pPr marL="0" indent="0">
              <a:buNone/>
            </a:pPr>
            <a:r>
              <a:rPr lang="da-DK" sz="1800" b="1" dirty="0"/>
              <a:t>Benefits:</a:t>
            </a:r>
          </a:p>
          <a:p>
            <a:pPr>
              <a:buFont typeface="Normal systemskrift"/>
              <a:buChar char="-"/>
            </a:pPr>
            <a:r>
              <a:rPr lang="da-DK" sz="1800" dirty="0"/>
              <a:t>Makes fitting easier and faster</a:t>
            </a:r>
          </a:p>
          <a:p>
            <a:pPr>
              <a:buFont typeface="Normal systemskrift"/>
              <a:buChar char="-"/>
            </a:pPr>
            <a:r>
              <a:rPr lang="da-DK" sz="1800" dirty="0"/>
              <a:t>Provides confidence for the professional</a:t>
            </a:r>
          </a:p>
          <a:p>
            <a:pPr>
              <a:buFont typeface="Normal systemskrift"/>
              <a:buChar char="-"/>
            </a:pPr>
            <a:r>
              <a:rPr lang="da-DK" sz="1800" dirty="0"/>
              <a:t>Ensures patient safety</a:t>
            </a:r>
          </a:p>
          <a:p>
            <a:pPr>
              <a:buFont typeface="Normal systemskrift"/>
              <a:buChar char="-"/>
            </a:pPr>
            <a:r>
              <a:rPr lang="da-DK" sz="1800" dirty="0"/>
              <a:t>Makes fitting comfortable for the patient</a:t>
            </a:r>
          </a:p>
          <a:p>
            <a:pPr>
              <a:buFont typeface="Normal systemskrift"/>
              <a:buChar char="-"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C0B7CFD-A06B-4703-98BF-675638457E6A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4997514" cy="5087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Probe Placement Indicator</a:t>
            </a:r>
          </a:p>
        </p:txBody>
      </p:sp>
      <p:pic>
        <p:nvPicPr>
          <p:cNvPr id="8" name="Picture Placeholder 5" descr="Two people looking at a computer screen&#10;&#10;Description automatically generated">
            <a:extLst>
              <a:ext uri="{FF2B5EF4-FFF2-40B4-BE49-F238E27FC236}">
                <a16:creationId xmlns:a16="http://schemas.microsoft.com/office/drawing/2014/main" id="{638559B7-7979-4274-B54F-47426F1DE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66" t="30855" r="2534" b="2155"/>
          <a:stretch/>
        </p:blipFill>
        <p:spPr>
          <a:xfrm>
            <a:off x="6853370" y="1800000"/>
            <a:ext cx="5478516" cy="349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24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E47D0DA-18D5-8172-FDFB-F35A704263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4000" y="1800000"/>
            <a:ext cx="4895850" cy="3665207"/>
          </a:xfrm>
        </p:spPr>
        <p:txBody>
          <a:bodyPr/>
          <a:lstStyle/>
          <a:p>
            <a:r>
              <a:rPr lang="da-DK" dirty="0"/>
              <a:t>The </a:t>
            </a:r>
            <a:r>
              <a:rPr lang="da-DK" b="1" dirty="0" err="1"/>
              <a:t>Quality</a:t>
            </a:r>
            <a:r>
              <a:rPr lang="da-DK" b="1" dirty="0"/>
              <a:t> </a:t>
            </a:r>
            <a:r>
              <a:rPr lang="da-DK" b="1" dirty="0" err="1"/>
              <a:t>Indicators</a:t>
            </a:r>
            <a:r>
              <a:rPr lang="da-DK" b="1" dirty="0"/>
              <a:t> </a:t>
            </a:r>
            <a:r>
              <a:rPr lang="da-DK" dirty="0"/>
              <a:t>provide information </a:t>
            </a:r>
            <a:r>
              <a:rPr lang="da-DK" dirty="0" err="1"/>
              <a:t>about</a:t>
            </a:r>
            <a:r>
              <a:rPr lang="da-DK" dirty="0"/>
              <a:t> the </a:t>
            </a:r>
            <a:r>
              <a:rPr lang="da-DK" dirty="0" err="1"/>
              <a:t>validity</a:t>
            </a:r>
            <a:r>
              <a:rPr lang="da-DK" dirty="0"/>
              <a:t> of </a:t>
            </a:r>
            <a:r>
              <a:rPr lang="da-DK" dirty="0" err="1"/>
              <a:t>results</a:t>
            </a:r>
            <a:r>
              <a:rPr lang="da-DK" dirty="0"/>
              <a:t>. </a:t>
            </a:r>
          </a:p>
          <a:p>
            <a:r>
              <a:rPr lang="da-DK" dirty="0"/>
              <a:t>The </a:t>
            </a:r>
            <a:r>
              <a:rPr lang="da-DK" dirty="0" err="1"/>
              <a:t>Quality</a:t>
            </a:r>
            <a:r>
              <a:rPr lang="da-DK" dirty="0"/>
              <a:t> </a:t>
            </a:r>
            <a:r>
              <a:rPr lang="da-DK" dirty="0" err="1"/>
              <a:t>Indicator</a:t>
            </a:r>
            <a:r>
              <a:rPr lang="da-DK" dirty="0"/>
              <a:t> feature </a:t>
            </a:r>
            <a:r>
              <a:rPr lang="da-DK" dirty="0" err="1"/>
              <a:t>ensures</a:t>
            </a:r>
            <a:r>
              <a:rPr lang="da-DK" dirty="0"/>
              <a:t> a professionals and </a:t>
            </a:r>
            <a:r>
              <a:rPr lang="da-DK" dirty="0" err="1"/>
              <a:t>concise</a:t>
            </a:r>
            <a:r>
              <a:rPr lang="da-DK" dirty="0"/>
              <a:t> </a:t>
            </a:r>
            <a:r>
              <a:rPr lang="da-DK" dirty="0" err="1"/>
              <a:t>way</a:t>
            </a:r>
            <a:r>
              <a:rPr lang="da-DK" dirty="0"/>
              <a:t> of </a:t>
            </a:r>
            <a:r>
              <a:rPr lang="da-DK" dirty="0" err="1"/>
              <a:t>testing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patients – </a:t>
            </a:r>
            <a:r>
              <a:rPr lang="da-DK" dirty="0" err="1"/>
              <a:t>regardless</a:t>
            </a:r>
            <a:r>
              <a:rPr lang="da-DK" dirty="0"/>
              <a:t> of the </a:t>
            </a:r>
            <a:r>
              <a:rPr lang="da-DK" dirty="0" err="1"/>
              <a:t>audiologist</a:t>
            </a:r>
            <a:r>
              <a:rPr lang="da-DK" dirty="0"/>
              <a:t> </a:t>
            </a:r>
            <a:r>
              <a:rPr lang="da-DK" dirty="0" err="1"/>
              <a:t>performing</a:t>
            </a:r>
            <a:r>
              <a:rPr lang="da-DK" dirty="0"/>
              <a:t> the test.</a:t>
            </a:r>
            <a:endParaRPr lang="en-GB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C0B7CFD-A06B-4703-98BF-675638457E6A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4997514" cy="5087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Quality Indicators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E7961D3-FC36-A080-6C25-088AB9BF5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034" y="944563"/>
            <a:ext cx="7188200" cy="41402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4B6E22E4-C59D-7BE0-7F7A-C8937E8EB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0" y="5091208"/>
            <a:ext cx="5527731" cy="352833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09893ACB-E097-246B-C4C2-5C13B6445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31" y="5091209"/>
            <a:ext cx="4995936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85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2E5FDBCF-4ED5-7494-7042-F48CB1E0F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883" y="727084"/>
            <a:ext cx="7360118" cy="520721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84D22C-F122-4E09-A6C2-D6C7834795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4000" y="1800000"/>
            <a:ext cx="4317074" cy="309821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da-DK" sz="1800" dirty="0"/>
              <a:t>The Interacoustics Universe</a:t>
            </a:r>
            <a:r>
              <a:rPr kumimoji="0" lang="da-DK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TM </a:t>
            </a:r>
            <a:r>
              <a:rPr lang="da-DK" sz="1800" dirty="0"/>
              <a:t> allows for mulitiple suites to run at the same time.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dirty="0"/>
              <a:t>For example, y</a:t>
            </a:r>
            <a:r>
              <a:rPr lang="en-US" sz="1800" dirty="0" err="1"/>
              <a:t>ou</a:t>
            </a:r>
            <a:r>
              <a:rPr lang="en-US" sz="1800" dirty="0"/>
              <a:t> can launch the </a:t>
            </a:r>
            <a:r>
              <a:rPr lang="en-US" sz="1800" dirty="0" err="1"/>
              <a:t>Viot</a:t>
            </a:r>
            <a:r>
              <a:rPr lang="en-US" sz="1800" dirty="0"/>
              <a:t>™ Suite to perform video otoscopy, then quickly switch to the Titan Suite to perform tympanometry, and then back to the Affinity Suite for audiometry.</a:t>
            </a:r>
            <a:endParaRPr lang="da-DK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We say it’s Workflows </a:t>
            </a:r>
            <a:r>
              <a:rPr lang="en-GB" sz="1800" b="1" dirty="0"/>
              <a:t>made</a:t>
            </a:r>
            <a:r>
              <a:rPr lang="en-GB" sz="1800" dirty="0"/>
              <a:t> efficient!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C0B7CFD-A06B-4703-98BF-675638457E6A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4997514" cy="5087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Interacoustics Universe</a:t>
            </a:r>
            <a:r>
              <a:rPr kumimoji="0" lang="da-DK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TM</a:t>
            </a: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8861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51A053E-EF1D-2CFD-3BAC-2E336ABD6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4000" y="1800000"/>
            <a:ext cx="4895850" cy="3665207"/>
          </a:xfrm>
        </p:spPr>
        <p:txBody>
          <a:bodyPr/>
          <a:lstStyle/>
          <a:p>
            <a:r>
              <a:rPr lang="en-US" dirty="0"/>
              <a:t>With the IA-AMTAS automated audiometry test for Affinity Compact, clients can perform a hearing test on their own. </a:t>
            </a:r>
          </a:p>
          <a:p>
            <a:endParaRPr lang="en-US" dirty="0"/>
          </a:p>
          <a:p>
            <a:r>
              <a:rPr lang="en-US" dirty="0"/>
              <a:t>This frees up time for the busy clinician for other tasks. </a:t>
            </a:r>
          </a:p>
          <a:p>
            <a:endParaRPr lang="en-US" dirty="0"/>
          </a:p>
          <a:p>
            <a:r>
              <a:rPr lang="en-US" dirty="0"/>
              <a:t>Once the client has completed the IAAMTAS test, the clinician can access a summary report with the test data and quality indicators of the session.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C0B7CFD-A06B-4703-98BF-675638457E6A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4997514" cy="5087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IA-AMTAS</a:t>
            </a:r>
          </a:p>
        </p:txBody>
      </p:sp>
      <p:pic>
        <p:nvPicPr>
          <p:cNvPr id="3" name="Picture 2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4D892010-2E42-42FC-A6C6-E1D7A8902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32" y="1340768"/>
            <a:ext cx="7665997" cy="4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88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38EAB9-30D9-F9AA-6517-3D5743B566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Audiometer Keyboard </a:t>
            </a:r>
          </a:p>
        </p:txBody>
      </p:sp>
      <p:pic>
        <p:nvPicPr>
          <p:cNvPr id="6" name="Picture Placeholder 5" descr="A person using a keyboard&#10;&#10;Description automatically generated">
            <a:extLst>
              <a:ext uri="{FF2B5EF4-FFF2-40B4-BE49-F238E27FC236}">
                <a16:creationId xmlns:a16="http://schemas.microsoft.com/office/drawing/2014/main" id="{D776AEA2-6F7A-3BE0-9421-633864B59D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" b="209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047D1-B7B4-C049-2B77-D9C60E570F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>
                <a:effectLst/>
                <a:ea typeface="Calibri" panose="020F0502020204030204" pitchFamily="34" charset="0"/>
              </a:rPr>
              <a:t>Making the transition to PC-based audiometry has never been easier. </a:t>
            </a:r>
          </a:p>
          <a:p>
            <a:r>
              <a:rPr lang="en-US" sz="1800" dirty="0">
                <a:effectLst/>
                <a:ea typeface="Calibri" panose="020F0502020204030204" pitchFamily="34" charset="0"/>
              </a:rPr>
              <a:t>The Audiometer Keyboard combines the touch and feel of a standalone audiometer with the data security and efficiency of PC-based technology. </a:t>
            </a:r>
          </a:p>
          <a:p>
            <a:r>
              <a:rPr lang="en-US" sz="1800" dirty="0">
                <a:effectLst/>
                <a:ea typeface="Calibri" panose="020F0502020204030204" pitchFamily="34" charset="0"/>
              </a:rPr>
              <a:t>By pairing the Audiometer Keyboard with the Affinity Compact, you have a complete and portable package for testing when you’re on the move.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47043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38EAB9-30D9-F9AA-6517-3D5743B566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 err="1"/>
              <a:t>Audible</a:t>
            </a:r>
            <a:r>
              <a:rPr lang="da-DK" dirty="0"/>
              <a:t> </a:t>
            </a:r>
            <a:r>
              <a:rPr lang="da-DK" dirty="0" err="1"/>
              <a:t>Contrast</a:t>
            </a:r>
            <a:r>
              <a:rPr lang="da-DK" dirty="0"/>
              <a:t> </a:t>
            </a:r>
            <a:r>
              <a:rPr lang="da-DK" dirty="0" err="1"/>
              <a:t>Threshold</a:t>
            </a:r>
            <a:r>
              <a:rPr lang="da-DK" dirty="0"/>
              <a:t> (ACT™) test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047D1-B7B4-C049-2B77-D9C60E570F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 err="1"/>
              <a:t>Conversations</a:t>
            </a:r>
            <a:r>
              <a:rPr lang="da-DK" dirty="0"/>
              <a:t> </a:t>
            </a:r>
            <a:r>
              <a:rPr lang="da-DK" b="1" dirty="0"/>
              <a:t>made</a:t>
            </a:r>
            <a:r>
              <a:rPr lang="da-DK" dirty="0"/>
              <a:t> clearer</a:t>
            </a:r>
          </a:p>
          <a:p>
            <a:endParaRPr lang="da-DK" sz="1800" dirty="0">
              <a:effectLst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ea typeface="Calibri" panose="020F0502020204030204" pitchFamily="34" charset="0"/>
              </a:rPr>
              <a:t>The ACT test is an above-threshold, non-language specific test that quantifies a person’s real‑world ability to hear in noise. </a:t>
            </a:r>
          </a:p>
          <a:p>
            <a:r>
              <a:rPr lang="en-US" sz="1800" dirty="0">
                <a:effectLst/>
                <a:ea typeface="Calibri" panose="020F0502020204030204" pitchFamily="34" charset="0"/>
              </a:rPr>
              <a:t>The test applies the shape and levels of the audiogram to ensure the correct stimulus intensity is applied. </a:t>
            </a:r>
          </a:p>
          <a:p>
            <a:r>
              <a:rPr lang="en-US" sz="1800" dirty="0">
                <a:effectLst/>
                <a:ea typeface="Calibri" panose="020F0502020204030204" pitchFamily="34" charset="0"/>
              </a:rPr>
              <a:t>Use the ACT value to counsel clients on how to manage their hearing-in-noise ability, including automatic prescription of adaptive features in selected hearing aids.</a:t>
            </a:r>
            <a:endParaRPr lang="da-DK" dirty="0"/>
          </a:p>
        </p:txBody>
      </p:sp>
      <p:pic>
        <p:nvPicPr>
          <p:cNvPr id="8" name="Picture Placeholder 7" descr="A person and person looking at a computer screen&#10;&#10;Description automatically generated">
            <a:extLst>
              <a:ext uri="{FF2B5EF4-FFF2-40B4-BE49-F238E27FC236}">
                <a16:creationId xmlns:a16="http://schemas.microsoft.com/office/drawing/2014/main" id="{DAC9BEA8-6298-31E3-D0E0-43E5977406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r="9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4649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84D22C-F122-4E09-A6C2-D6C7834795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4000" y="1800000"/>
            <a:ext cx="4528753" cy="3290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GB" dirty="0"/>
              <a:t>Brand new platform developed for Affinity Compact.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30% faster than Affinity 2.0 and other equipment in the market.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Speed, precision and performance to bring you to the next level and support your needs in the future.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C0B7CFD-A06B-4703-98BF-675638457E6A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3411453" cy="5087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platform</a:t>
            </a:r>
          </a:p>
        </p:txBody>
      </p:sp>
      <p:pic>
        <p:nvPicPr>
          <p:cNvPr id="1026" name="Picture 2" descr="Billedresultat for processor">
            <a:extLst>
              <a:ext uri="{FF2B5EF4-FFF2-40B4-BE49-F238E27FC236}">
                <a16:creationId xmlns:a16="http://schemas.microsoft.com/office/drawing/2014/main" id="{84CC2B6A-40EF-45EC-A9F7-B3650CDF2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5"/>
          <a:stretch/>
        </p:blipFill>
        <p:spPr bwMode="auto">
          <a:xfrm>
            <a:off x="6587406" y="1080000"/>
            <a:ext cx="5604594" cy="409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8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97858931"/>
              </p:ext>
            </p:extLst>
          </p:nvPr>
        </p:nvGraphicFramePr>
        <p:xfrm>
          <a:off x="-163031" y="1535986"/>
          <a:ext cx="6874074" cy="3787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718877900"/>
              </p:ext>
            </p:extLst>
          </p:nvPr>
        </p:nvGraphicFramePr>
        <p:xfrm>
          <a:off x="5535950" y="1535986"/>
          <a:ext cx="6874074" cy="3787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itel 3">
            <a:extLst>
              <a:ext uri="{FF2B5EF4-FFF2-40B4-BE49-F238E27FC236}">
                <a16:creationId xmlns:a16="http://schemas.microsoft.com/office/drawing/2014/main" id="{BAC8F19C-8725-DC44-8739-01A19702053A}"/>
              </a:ext>
            </a:extLst>
          </p:cNvPr>
          <p:cNvSpPr txBox="1">
            <a:spLocks/>
          </p:cNvSpPr>
          <p:nvPr/>
        </p:nvSpPr>
        <p:spPr>
          <a:xfrm>
            <a:off x="864000" y="820119"/>
            <a:ext cx="10515600" cy="50446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da-DK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Moving to the next level with Affintiy Compact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9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84D22C-F122-4E09-A6C2-D6C7834795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4001" y="1800000"/>
            <a:ext cx="4178580" cy="311850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GB" dirty="0"/>
              <a:t>Your hearing aid fitting is only as good as your Audiometry.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…and your Audiometry is your starting point to your fitting.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Monitor the test environment during your testing to ensure the highest quality measurements.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85407-3EC0-43DD-9CF3-ED4451684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3" t="3430" b="12728"/>
          <a:stretch/>
        </p:blipFill>
        <p:spPr>
          <a:xfrm>
            <a:off x="7161409" y="1080000"/>
            <a:ext cx="5024834" cy="4218111"/>
          </a:xfrm>
          <a:prstGeom prst="rect">
            <a:avLst/>
          </a:prstGeom>
        </p:spPr>
      </p:pic>
      <p:pic>
        <p:nvPicPr>
          <p:cNvPr id="4" name="Picture 3" descr="C:\Users\Ollu\Documents\My Received Files\4C83527.PNG">
            <a:extLst>
              <a:ext uri="{FF2B5EF4-FFF2-40B4-BE49-F238E27FC236}">
                <a16:creationId xmlns:a16="http://schemas.microsoft.com/office/drawing/2014/main" id="{04AB2791-F611-4A9D-81C6-86BBC6F1F09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893" y="3618329"/>
            <a:ext cx="1770203" cy="16797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C0B7CFD-A06B-4703-98BF-675638457E6A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3411453" cy="5087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Ambient </a:t>
            </a:r>
            <a:r>
              <a:rPr kumimoji="0" lang="da-DK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Noise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2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84D22C-F122-4E09-A6C2-D6C7834795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3999" y="1800001"/>
            <a:ext cx="4593525" cy="30800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GB" sz="1800" dirty="0"/>
              <a:t>Listen directly to the probe microphone or the coupler microphone. </a:t>
            </a:r>
          </a:p>
          <a:p>
            <a:pPr marL="0" indent="0">
              <a:buNone/>
            </a:pPr>
            <a:r>
              <a:rPr lang="en-GB" sz="1800" dirty="0"/>
              <a:t>This can help you, as a clinician, to further understand the patient’s feedback. </a:t>
            </a:r>
          </a:p>
          <a:p>
            <a:pPr marL="0" indent="0">
              <a:buNone/>
            </a:pPr>
            <a:r>
              <a:rPr lang="en-GB" sz="1800" dirty="0"/>
              <a:t>Or it can be used to help the patient’s support to understand how the hearing aid is performing. </a:t>
            </a:r>
          </a:p>
          <a:p>
            <a:pPr marL="0" indent="0">
              <a:buNone/>
            </a:pPr>
            <a:r>
              <a:rPr lang="en-GB" sz="1800" dirty="0"/>
              <a:t>Listening in to the coupler microphone is powerful for parents to hear how their child’s hearing aid performs.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2A9ABD-2906-404C-BB97-16D493855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7" t="5211" r="9754" b="11125"/>
          <a:stretch/>
        </p:blipFill>
        <p:spPr>
          <a:xfrm>
            <a:off x="6332720" y="1"/>
            <a:ext cx="5451293" cy="58810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77E481-F8BB-4DA5-9328-16699159C7F4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3974313" cy="5087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Listen to…</a:t>
            </a:r>
          </a:p>
        </p:txBody>
      </p:sp>
    </p:spTree>
    <p:extLst>
      <p:ext uri="{BB962C8B-B14F-4D97-AF65-F5344CB8AC3E}">
        <p14:creationId xmlns:p14="http://schemas.microsoft.com/office/powerpoint/2010/main" val="22628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84D22C-F122-4E09-A6C2-D6C7834795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3999" y="1800001"/>
            <a:ext cx="4593525" cy="30800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GB" sz="1800" dirty="0"/>
              <a:t>The system calculates the difference between your measurement curve and the target curve.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The view is maintained to give you a familiar appearance.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Allows better match to target.  </a:t>
            </a: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77E481-F8BB-4DA5-9328-16699159C7F4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3974313" cy="5087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Delta Values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DC698-4168-4F79-B7F8-823995E1D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524" y="0"/>
            <a:ext cx="6395689" cy="60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0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84D22C-F122-4E09-A6C2-D6C7834795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4000" y="1800000"/>
            <a:ext cx="5094038" cy="32847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GB" dirty="0"/>
              <a:t>Hearing aids are amplifying up to higher frequencies, why not measure them here too?  </a:t>
            </a:r>
          </a:p>
          <a:p>
            <a:pPr marL="0" indent="0">
              <a:buNone/>
            </a:pPr>
            <a:r>
              <a:rPr lang="en-GB" dirty="0"/>
              <a:t>High-frequency amplification contributes to better music appreciation and a more natural sound. </a:t>
            </a:r>
          </a:p>
          <a:p>
            <a:pPr marL="0" indent="0">
              <a:buNone/>
            </a:pPr>
            <a:r>
              <a:rPr lang="en-GB" dirty="0"/>
              <a:t>Measure up to 16 kHz via the REM headset, which brings incredible measurement quality up to 12.5 kHz.</a:t>
            </a:r>
          </a:p>
          <a:p>
            <a:pPr marL="0" indent="0">
              <a:buNone/>
            </a:pPr>
            <a:r>
              <a:rPr lang="en-GB" dirty="0"/>
              <a:t>Measure up to 16 kHz via coupler fitting.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F51BB-1501-4100-81DE-E533D3BCC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97" t="2500" r="12489" b="11886"/>
          <a:stretch/>
        </p:blipFill>
        <p:spPr>
          <a:xfrm>
            <a:off x="6233964" y="0"/>
            <a:ext cx="5550050" cy="58714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73FCE07-5952-4DDB-9C99-4287A2F15BC9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5162618" cy="5087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High </a:t>
            </a:r>
            <a:r>
              <a:rPr kumimoji="0" lang="da-DK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Frequency</a:t>
            </a: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REM/RECD</a:t>
            </a:r>
          </a:p>
        </p:txBody>
      </p:sp>
    </p:spTree>
    <p:extLst>
      <p:ext uri="{BB962C8B-B14F-4D97-AF65-F5344CB8AC3E}">
        <p14:creationId xmlns:p14="http://schemas.microsoft.com/office/powerpoint/2010/main" val="279222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84D22C-F122-4E09-A6C2-D6C7834795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64000" y="1800000"/>
            <a:ext cx="4528753" cy="301753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GB" dirty="0"/>
              <a:t>Why start from scratch when seeing client who already have hearing aids? </a:t>
            </a:r>
          </a:p>
          <a:p>
            <a:pPr marL="0" indent="0">
              <a:buNone/>
            </a:pPr>
            <a:r>
              <a:rPr lang="en-GB" dirty="0"/>
              <a:t>Copy the audibility they like from their current aids whilst upgrading them to newer technology. </a:t>
            </a:r>
          </a:p>
          <a:p>
            <a:pPr marL="0" indent="0">
              <a:buNone/>
            </a:pPr>
            <a:r>
              <a:rPr lang="en-GB" dirty="0"/>
              <a:t>Beneficial when you don’t have the client’s historic sessions.</a:t>
            </a:r>
          </a:p>
          <a:p>
            <a:pPr marL="0" indent="0">
              <a:buNone/>
            </a:pPr>
            <a:r>
              <a:rPr lang="en-GB" dirty="0"/>
              <a:t>Beneficial when moving the client to a different brand of hearing aid.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114892-C95D-42F6-8761-FC3684280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7" b="14658"/>
          <a:stretch/>
        </p:blipFill>
        <p:spPr>
          <a:xfrm>
            <a:off x="6552109" y="0"/>
            <a:ext cx="5231904" cy="587930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DAD8B7-256D-4552-A212-0A48F5B13F6B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3974313" cy="5087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Hearing</a:t>
            </a: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Aid Transition</a:t>
            </a:r>
          </a:p>
        </p:txBody>
      </p:sp>
    </p:spTree>
    <p:extLst>
      <p:ext uri="{BB962C8B-B14F-4D97-AF65-F5344CB8AC3E}">
        <p14:creationId xmlns:p14="http://schemas.microsoft.com/office/powerpoint/2010/main" val="297439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986DFAC6-12B9-0D05-06C6-8A1E1A4F66FC}"/>
              </a:ext>
            </a:extLst>
          </p:cNvPr>
          <p:cNvSpPr/>
          <p:nvPr/>
        </p:nvSpPr>
        <p:spPr>
          <a:xfrm>
            <a:off x="407988" y="5986022"/>
            <a:ext cx="2015604" cy="616324"/>
          </a:xfrm>
          <a:prstGeom prst="rect">
            <a:avLst/>
          </a:prstGeom>
        </p:spPr>
        <p:txBody>
          <a:bodyPr wrap="square" lIns="0" tIns="46800" rIns="0" anchor="b">
            <a:spAutoFit/>
          </a:bodyPr>
          <a:lstStyle/>
          <a:p>
            <a:pPr>
              <a:lnSpc>
                <a:spcPts val="1400"/>
              </a:lnSpc>
            </a:pPr>
            <a:r>
              <a:rPr lang="da-DK" sz="1000" dirty="0" err="1">
                <a:solidFill>
                  <a:srgbClr val="000000"/>
                </a:solidFill>
                <a:ea typeface="Noa LT Std" charset="0"/>
              </a:rPr>
              <a:t>Interacoustics.com</a:t>
            </a:r>
            <a:br>
              <a:rPr lang="da-DK" sz="1000" dirty="0">
                <a:solidFill>
                  <a:srgbClr val="000000"/>
                </a:solidFill>
                <a:ea typeface="Noa LT Std" charset="0"/>
              </a:rPr>
            </a:br>
            <a:r>
              <a:rPr lang="da-DK" sz="1000" dirty="0" err="1">
                <a:solidFill>
                  <a:srgbClr val="000000"/>
                </a:solidFill>
                <a:ea typeface="Noa LT Std" charset="0"/>
              </a:rPr>
              <a:t>info@interacoustics.com</a:t>
            </a:r>
            <a:endParaRPr lang="da-DK" sz="1000" dirty="0">
              <a:solidFill>
                <a:srgbClr val="000000"/>
              </a:solidFill>
              <a:ea typeface="Noa LT Std" charset="0"/>
            </a:endParaRPr>
          </a:p>
          <a:p>
            <a:pPr>
              <a:lnSpc>
                <a:spcPts val="1400"/>
              </a:lnSpc>
            </a:pPr>
            <a:r>
              <a:rPr lang="da-DK" sz="1000" dirty="0">
                <a:solidFill>
                  <a:srgbClr val="000000"/>
                </a:solidFill>
                <a:ea typeface="Noa LT Std" charset="0"/>
              </a:rPr>
              <a:t>(+45) 6371 3555</a:t>
            </a:r>
          </a:p>
        </p:txBody>
      </p:sp>
    </p:spTree>
    <p:extLst>
      <p:ext uri="{BB962C8B-B14F-4D97-AF65-F5344CB8AC3E}">
        <p14:creationId xmlns:p14="http://schemas.microsoft.com/office/powerpoint/2010/main" val="699173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7EFBA94-5CA5-C041-8780-747598373D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944960"/>
              </p:ext>
            </p:extLst>
          </p:nvPr>
        </p:nvGraphicFramePr>
        <p:xfrm>
          <a:off x="641608" y="434241"/>
          <a:ext cx="10844878" cy="5669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7">
            <a:extLst>
              <a:ext uri="{FF2B5EF4-FFF2-40B4-BE49-F238E27FC236}">
                <a16:creationId xmlns:a16="http://schemas.microsoft.com/office/drawing/2014/main" id="{CEEB5B38-37D3-714C-9070-416D354622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4000" y="1080001"/>
            <a:ext cx="10515600" cy="537044"/>
          </a:xfrm>
        </p:spPr>
        <p:txBody>
          <a:bodyPr lIns="0" tIns="0" rIns="0" bIns="0" anchor="t" anchorCtr="0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Appointment flow</a:t>
            </a:r>
          </a:p>
        </p:txBody>
      </p:sp>
    </p:spTree>
    <p:extLst>
      <p:ext uri="{BB962C8B-B14F-4D97-AF65-F5344CB8AC3E}">
        <p14:creationId xmlns:p14="http://schemas.microsoft.com/office/powerpoint/2010/main" val="157237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405363" y="2937516"/>
            <a:ext cx="11377241" cy="72433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a-DK" altLang="da-DK" sz="3200" dirty="0">
                <a:latin typeface="Arial" charset="0"/>
                <a:cs typeface="Arial" charset="0"/>
              </a:rPr>
              <a:t>The ideal </a:t>
            </a:r>
            <a:r>
              <a:rPr lang="da-DK" altLang="da-DK" sz="3200" dirty="0" err="1">
                <a:latin typeface="Arial" charset="0"/>
                <a:cs typeface="Arial" charset="0"/>
              </a:rPr>
              <a:t>workflow</a:t>
            </a:r>
            <a:endParaRPr lang="da-DK" altLang="da-DK" sz="3200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5554" y="4069100"/>
            <a:ext cx="4898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and modularity</a:t>
            </a:r>
            <a:br>
              <a:rPr kumimoji="0" lang="da-DK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key!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E62059-99C5-45CD-B5EE-A13F8E255C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" t="18629" r="4721" b="39239"/>
          <a:stretch/>
        </p:blipFill>
        <p:spPr>
          <a:xfrm>
            <a:off x="852300" y="3601212"/>
            <a:ext cx="2793254" cy="1862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822B4B-56B4-4CC0-AE1C-DABE84FEBE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" r="15323" b="15313"/>
          <a:stretch/>
        </p:blipFill>
        <p:spPr>
          <a:xfrm>
            <a:off x="8544012" y="3601212"/>
            <a:ext cx="2793254" cy="1862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333611-ADC2-4DB3-8FB3-E34CDA328F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7" r="11041" b="11000"/>
          <a:stretch/>
        </p:blipFill>
        <p:spPr>
          <a:xfrm>
            <a:off x="8545257" y="1043493"/>
            <a:ext cx="2793254" cy="1862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F5BCF9-8CD2-45EA-907C-9029D18D573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t="7099" b="26264"/>
          <a:stretch/>
        </p:blipFill>
        <p:spPr>
          <a:xfrm>
            <a:off x="854734" y="1035786"/>
            <a:ext cx="2793254" cy="18621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8F737C-D302-4A72-8BF3-9FC0931770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2" r="13913" b="10918"/>
          <a:stretch/>
        </p:blipFill>
        <p:spPr>
          <a:xfrm>
            <a:off x="4710097" y="1035786"/>
            <a:ext cx="2793254" cy="186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4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monitor, indendørs, sidder, mikrobølgeovn&#10;&#10;Automatisk genereret beskrivelse">
            <a:extLst>
              <a:ext uri="{FF2B5EF4-FFF2-40B4-BE49-F238E27FC236}">
                <a16:creationId xmlns:a16="http://schemas.microsoft.com/office/drawing/2014/main" id="{51DC0E28-8802-D345-A8F8-B68CD73C47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"/>
          <a:stretch/>
        </p:blipFill>
        <p:spPr>
          <a:xfrm>
            <a:off x="9215205" y="3812279"/>
            <a:ext cx="2076197" cy="1267298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8" name="Billede 17" descr="Et billede, der indeholder indendørs, sidder, computer, monitor&#10;&#10;Automatisk genereret beskrivelse">
            <a:extLst>
              <a:ext uri="{FF2B5EF4-FFF2-40B4-BE49-F238E27FC236}">
                <a16:creationId xmlns:a16="http://schemas.microsoft.com/office/drawing/2014/main" id="{E2200E34-F5EA-9E49-80C0-9A5218FC84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0"/>
          <a:stretch/>
        </p:blipFill>
        <p:spPr>
          <a:xfrm>
            <a:off x="6475215" y="4167170"/>
            <a:ext cx="2223242" cy="912408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29" name="Billede 28" descr="Et billede, der indeholder computer, tastatur&#10;&#10;Automatisk genereret beskrivelse">
            <a:extLst>
              <a:ext uri="{FF2B5EF4-FFF2-40B4-BE49-F238E27FC236}">
                <a16:creationId xmlns:a16="http://schemas.microsoft.com/office/drawing/2014/main" id="{A6D38EC7-E1BE-D144-95DF-EAF2CD1A71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/>
        </p:blipFill>
        <p:spPr>
          <a:xfrm>
            <a:off x="3594343" y="4215053"/>
            <a:ext cx="2116995" cy="86452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31" name="Billede 30" descr="Et billede, der indeholder computer, tastatur, bærbar computer, skrivebord&#10;&#10;Automatisk genereret beskrivelse">
            <a:extLst>
              <a:ext uri="{FF2B5EF4-FFF2-40B4-BE49-F238E27FC236}">
                <a16:creationId xmlns:a16="http://schemas.microsoft.com/office/drawing/2014/main" id="{887DD860-3FF6-B543-A782-6F8B1E8FB9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"/>
          <a:stretch/>
        </p:blipFill>
        <p:spPr>
          <a:xfrm>
            <a:off x="864000" y="4200138"/>
            <a:ext cx="2129640" cy="864524"/>
          </a:xfrm>
          <a:prstGeom prst="rect">
            <a:avLst/>
          </a:prstGeom>
          <a:effectLst>
            <a:reflection stA="50000" endA="300" endPos="5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133EF6-5321-4E9E-8C1A-1000AE6425AD}"/>
              </a:ext>
            </a:extLst>
          </p:cNvPr>
          <p:cNvSpPr txBox="1"/>
          <p:nvPr/>
        </p:nvSpPr>
        <p:spPr>
          <a:xfrm>
            <a:off x="864000" y="1080000"/>
            <a:ext cx="74212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four versions of Affinity Compact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E71C48-DC76-4A7D-A9AD-B22D1D89999E}"/>
              </a:ext>
            </a:extLst>
          </p:cNvPr>
          <p:cNvGrpSpPr/>
          <p:nvPr/>
        </p:nvGrpSpPr>
        <p:grpSpPr>
          <a:xfrm>
            <a:off x="888331" y="2139961"/>
            <a:ext cx="281940" cy="2151026"/>
            <a:chOff x="5330862" y="1350759"/>
            <a:chExt cx="281940" cy="215102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EC0A813-9379-45F1-9010-97A542F4C278}"/>
                </a:ext>
              </a:extLst>
            </p:cNvPr>
            <p:cNvSpPr/>
            <p:nvPr/>
          </p:nvSpPr>
          <p:spPr>
            <a:xfrm>
              <a:off x="5330862" y="3219846"/>
              <a:ext cx="281940" cy="2819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4A16E11-8314-48F0-961D-848336C67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4212" y="1350759"/>
              <a:ext cx="0" cy="1871241"/>
            </a:xfrm>
            <a:prstGeom prst="line">
              <a:avLst/>
            </a:prstGeom>
            <a:ln cap="flat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73B7F4-0EB4-4C9D-A47F-199067AF2506}"/>
              </a:ext>
            </a:extLst>
          </p:cNvPr>
          <p:cNvGrpSpPr/>
          <p:nvPr/>
        </p:nvGrpSpPr>
        <p:grpSpPr>
          <a:xfrm>
            <a:off x="3726488" y="2139961"/>
            <a:ext cx="281940" cy="2151026"/>
            <a:chOff x="5330862" y="1350759"/>
            <a:chExt cx="281940" cy="215102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0C3D7B1-2218-4F9F-ABC2-14EB757A147E}"/>
                </a:ext>
              </a:extLst>
            </p:cNvPr>
            <p:cNvSpPr/>
            <p:nvPr/>
          </p:nvSpPr>
          <p:spPr>
            <a:xfrm>
              <a:off x="5330862" y="3219846"/>
              <a:ext cx="281940" cy="2819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28D9CF-3ABF-42E8-8728-6E2EA687AA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56862" y="1350759"/>
              <a:ext cx="7350" cy="187124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431EFD-1845-4690-98BC-7BF78EBC28BC}"/>
              </a:ext>
            </a:extLst>
          </p:cNvPr>
          <p:cNvGrpSpPr/>
          <p:nvPr/>
        </p:nvGrpSpPr>
        <p:grpSpPr>
          <a:xfrm>
            <a:off x="6546443" y="2148828"/>
            <a:ext cx="281940" cy="2151026"/>
            <a:chOff x="5330862" y="1350759"/>
            <a:chExt cx="281940" cy="21510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37B7440-5720-49DC-9D9C-8F4DD9CFE87D}"/>
                </a:ext>
              </a:extLst>
            </p:cNvPr>
            <p:cNvSpPr/>
            <p:nvPr/>
          </p:nvSpPr>
          <p:spPr>
            <a:xfrm>
              <a:off x="5330862" y="3219846"/>
              <a:ext cx="281940" cy="2819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18BEBB-FCB0-4465-99B7-F44B38D17A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4212" y="1350759"/>
              <a:ext cx="7620" cy="187124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DB6501-0E3A-4829-B4B2-BC94F9A11D03}"/>
              </a:ext>
            </a:extLst>
          </p:cNvPr>
          <p:cNvGrpSpPr/>
          <p:nvPr/>
        </p:nvGrpSpPr>
        <p:grpSpPr>
          <a:xfrm>
            <a:off x="9121373" y="2139961"/>
            <a:ext cx="281940" cy="1888701"/>
            <a:chOff x="5330862" y="1350759"/>
            <a:chExt cx="281940" cy="188870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C804C2A-F740-4A0C-BE09-DDCF12D57CE0}"/>
                </a:ext>
              </a:extLst>
            </p:cNvPr>
            <p:cNvSpPr/>
            <p:nvPr/>
          </p:nvSpPr>
          <p:spPr>
            <a:xfrm>
              <a:off x="5330862" y="2957521"/>
              <a:ext cx="281940" cy="2819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F2EBF3-B232-486B-9FBB-1499A0D240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4212" y="1350759"/>
              <a:ext cx="0" cy="187124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B1D6228-94B9-4A93-8AA5-4766703AA843}"/>
              </a:ext>
            </a:extLst>
          </p:cNvPr>
          <p:cNvSpPr txBox="1"/>
          <p:nvPr/>
        </p:nvSpPr>
        <p:spPr>
          <a:xfrm>
            <a:off x="1058053" y="2078519"/>
            <a:ext cx="19510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Version 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Audiometry and/or REM/visible speech mapping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F32B4F-453C-4C23-8437-2971598701FC}"/>
              </a:ext>
            </a:extLst>
          </p:cNvPr>
          <p:cNvSpPr txBox="1"/>
          <p:nvPr/>
        </p:nvSpPr>
        <p:spPr>
          <a:xfrm>
            <a:off x="3867458" y="2078519"/>
            <a:ext cx="21017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Version 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Audiometry and/or REM/visible speech mapping with integrated REM speaker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419DDA-51CF-4D0E-A00C-AA72E5ED5DAD}"/>
              </a:ext>
            </a:extLst>
          </p:cNvPr>
          <p:cNvSpPr txBox="1"/>
          <p:nvPr/>
        </p:nvSpPr>
        <p:spPr>
          <a:xfrm>
            <a:off x="6687413" y="2078519"/>
            <a:ext cx="22384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Version 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Audiometry and/or REM/visible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speech mapping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/RECD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445CBF-0B8F-466A-848F-EA4227307671}"/>
              </a:ext>
            </a:extLst>
          </p:cNvPr>
          <p:cNvSpPr txBox="1"/>
          <p:nvPr/>
        </p:nvSpPr>
        <p:spPr>
          <a:xfrm>
            <a:off x="9254723" y="2078519"/>
            <a:ext cx="22384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Version 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Audiometry and/or REM/visible speech mapping and/or HIT with enclosed HIT chamber</a:t>
            </a:r>
          </a:p>
        </p:txBody>
      </p:sp>
    </p:spTree>
    <p:extLst>
      <p:ext uri="{BB962C8B-B14F-4D97-AF65-F5344CB8AC3E}">
        <p14:creationId xmlns:p14="http://schemas.microsoft.com/office/powerpoint/2010/main" val="415510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lede 12">
            <a:extLst>
              <a:ext uri="{FF2B5EF4-FFF2-40B4-BE49-F238E27FC236}">
                <a16:creationId xmlns:a16="http://schemas.microsoft.com/office/drawing/2014/main" id="{368591FA-3CBE-4E79-91FE-05E3148F5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887" y="1427167"/>
            <a:ext cx="2572563" cy="2572563"/>
          </a:xfrm>
          <a:prstGeom prst="rect">
            <a:avLst/>
          </a:prstGeom>
        </p:spPr>
      </p:pic>
      <p:pic>
        <p:nvPicPr>
          <p:cNvPr id="3" name="Billede 2" descr="Et billede, der indeholder indendørs, bord, sidder, lille&#10;&#10;Automatisk genereret beskrivelse">
            <a:extLst>
              <a:ext uri="{FF2B5EF4-FFF2-40B4-BE49-F238E27FC236}">
                <a16:creationId xmlns:a16="http://schemas.microsoft.com/office/drawing/2014/main" id="{E5C3E9D0-4042-E744-B47E-2376C60E1B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7" r="4726" b="13012"/>
          <a:stretch/>
        </p:blipFill>
        <p:spPr>
          <a:xfrm>
            <a:off x="3249189" y="1494227"/>
            <a:ext cx="8884460" cy="47456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250572A-7CD8-461F-AD29-888AE29121B5}"/>
              </a:ext>
            </a:extLst>
          </p:cNvPr>
          <p:cNvSpPr/>
          <p:nvPr/>
        </p:nvSpPr>
        <p:spPr>
          <a:xfrm>
            <a:off x="8728668" y="2226493"/>
            <a:ext cx="20848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functional</a:t>
            </a:r>
          </a:p>
        </p:txBody>
      </p:sp>
      <p:sp>
        <p:nvSpPr>
          <p:cNvPr id="6" name="Rectangle 5"/>
          <p:cNvSpPr/>
          <p:nvPr/>
        </p:nvSpPr>
        <p:spPr>
          <a:xfrm>
            <a:off x="8688288" y="64886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04312" y="607625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C47A4EF-48B6-4970-91F3-79904966C2D1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3411453" cy="50876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5FFE4E-9B23-4141-9821-950E0FE0740A}"/>
              </a:ext>
            </a:extLst>
          </p:cNvPr>
          <p:cNvSpPr/>
          <p:nvPr/>
        </p:nvSpPr>
        <p:spPr>
          <a:xfrm>
            <a:off x="864000" y="1800000"/>
            <a:ext cx="6068184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Independently designed with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modularity in focus for flexible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positioning.</a:t>
            </a: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253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‘All-in-one-box’ solution.</a:t>
            </a: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2538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253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a small footprint and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various mounting solutions, </a:t>
            </a: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253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Affinity Compact presents a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professional appearance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supports the clean-desk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philosophy. </a:t>
            </a:r>
          </a:p>
        </p:txBody>
      </p:sp>
    </p:spTree>
    <p:extLst>
      <p:ext uri="{BB962C8B-B14F-4D97-AF65-F5344CB8AC3E}">
        <p14:creationId xmlns:p14="http://schemas.microsoft.com/office/powerpoint/2010/main" val="34887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688288" y="64886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04312" y="607625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382552-4438-4439-AD81-BD9D9261B9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4000" y="1080000"/>
            <a:ext cx="4983163" cy="555625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en-US" dirty="0">
                <a:solidFill>
                  <a:schemeClr val="dk1"/>
                </a:solidFill>
              </a:rPr>
              <a:t>Usability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2F9865-F77A-4BB1-93C0-B4128276672D}"/>
              </a:ext>
            </a:extLst>
          </p:cNvPr>
          <p:cNvSpPr/>
          <p:nvPr/>
        </p:nvSpPr>
        <p:spPr>
          <a:xfrm>
            <a:off x="864000" y="1800000"/>
            <a:ext cx="3203830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Software and hardware have been designed to compliment each other to make the workflow simple and quick.</a:t>
            </a: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Short learning curve and easy access to the test chamber without hygienic compromises.</a:t>
            </a:r>
          </a:p>
        </p:txBody>
      </p:sp>
      <p:pic>
        <p:nvPicPr>
          <p:cNvPr id="11" name="Billede 12">
            <a:extLst>
              <a:ext uri="{FF2B5EF4-FFF2-40B4-BE49-F238E27FC236}">
                <a16:creationId xmlns:a16="http://schemas.microsoft.com/office/drawing/2014/main" id="{F5417199-A7F7-C77A-5E4F-C700115CC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887" y="1427167"/>
            <a:ext cx="2572563" cy="2572563"/>
          </a:xfrm>
          <a:prstGeom prst="rect">
            <a:avLst/>
          </a:prstGeom>
        </p:spPr>
      </p:pic>
      <p:pic>
        <p:nvPicPr>
          <p:cNvPr id="12" name="Billede 11" descr="Et billede, der indeholder indendørs, bord, sidder, lille&#10;&#10;Automatisk genereret beskrivelse">
            <a:extLst>
              <a:ext uri="{FF2B5EF4-FFF2-40B4-BE49-F238E27FC236}">
                <a16:creationId xmlns:a16="http://schemas.microsoft.com/office/drawing/2014/main" id="{1635BD53-6AD5-34C2-8905-41E0DEB63D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7" r="4726" b="13012"/>
          <a:stretch/>
        </p:blipFill>
        <p:spPr>
          <a:xfrm>
            <a:off x="3249189" y="1494227"/>
            <a:ext cx="8884460" cy="4745654"/>
          </a:xfrm>
          <a:prstGeom prst="rect">
            <a:avLst/>
          </a:prstGeom>
        </p:spPr>
      </p:pic>
      <p:sp>
        <p:nvSpPr>
          <p:cNvPr id="13" name="Rectangle 19">
            <a:extLst>
              <a:ext uri="{FF2B5EF4-FFF2-40B4-BE49-F238E27FC236}">
                <a16:creationId xmlns:a16="http://schemas.microsoft.com/office/drawing/2014/main" id="{BD340119-CEAD-9875-B6C1-B8EA63224E9D}"/>
              </a:ext>
            </a:extLst>
          </p:cNvPr>
          <p:cNvSpPr/>
          <p:nvPr/>
        </p:nvSpPr>
        <p:spPr>
          <a:xfrm>
            <a:off x="8728668" y="2226493"/>
            <a:ext cx="20848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</a:t>
            </a:r>
          </a:p>
          <a:p>
            <a:pPr lvl="0" algn="ctr">
              <a:defRPr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</a:t>
            </a:r>
          </a:p>
          <a:p>
            <a:pPr lvl="0"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</a:t>
            </a:r>
          </a:p>
        </p:txBody>
      </p:sp>
    </p:spTree>
    <p:extLst>
      <p:ext uri="{BB962C8B-B14F-4D97-AF65-F5344CB8AC3E}">
        <p14:creationId xmlns:p14="http://schemas.microsoft.com/office/powerpoint/2010/main" val="189191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688288" y="64886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04312" y="607625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D3100BC-4CE8-4296-BBD0-5CE3BD44EF99}"/>
              </a:ext>
            </a:extLst>
          </p:cNvPr>
          <p:cNvSpPr txBox="1">
            <a:spLocks/>
          </p:cNvSpPr>
          <p:nvPr/>
        </p:nvSpPr>
        <p:spPr>
          <a:xfrm>
            <a:off x="864000" y="1080000"/>
            <a:ext cx="2910994" cy="6205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Quality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75FF30-1A32-4D67-8255-EC8987F14FBE}"/>
              </a:ext>
            </a:extLst>
          </p:cNvPr>
          <p:cNvSpPr/>
          <p:nvPr/>
        </p:nvSpPr>
        <p:spPr>
          <a:xfrm>
            <a:off x="864000" y="1800000"/>
            <a:ext cx="2687960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Solid as a rock: 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system has been tested extensively to provide software and hardware performance you can rely on.</a:t>
            </a:r>
          </a:p>
        </p:txBody>
      </p:sp>
      <p:pic>
        <p:nvPicPr>
          <p:cNvPr id="12" name="Billede 12">
            <a:extLst>
              <a:ext uri="{FF2B5EF4-FFF2-40B4-BE49-F238E27FC236}">
                <a16:creationId xmlns:a16="http://schemas.microsoft.com/office/drawing/2014/main" id="{287648DA-4FBA-3B2C-2F26-16A7140D8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887" y="1427167"/>
            <a:ext cx="2572563" cy="2572563"/>
          </a:xfrm>
          <a:prstGeom prst="rect">
            <a:avLst/>
          </a:prstGeom>
        </p:spPr>
      </p:pic>
      <p:pic>
        <p:nvPicPr>
          <p:cNvPr id="13" name="Billede 12" descr="Et billede, der indeholder indendørs, bord, sidder, lille&#10;&#10;Automatisk genereret beskrivelse">
            <a:extLst>
              <a:ext uri="{FF2B5EF4-FFF2-40B4-BE49-F238E27FC236}">
                <a16:creationId xmlns:a16="http://schemas.microsoft.com/office/drawing/2014/main" id="{E10B78D4-E75B-AD07-274F-797A1E912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7" r="4726" b="13012"/>
          <a:stretch/>
        </p:blipFill>
        <p:spPr>
          <a:xfrm>
            <a:off x="3249189" y="1494227"/>
            <a:ext cx="8884460" cy="4745654"/>
          </a:xfrm>
          <a:prstGeom prst="rect">
            <a:avLst/>
          </a:prstGeom>
        </p:spPr>
      </p:pic>
      <p:sp>
        <p:nvSpPr>
          <p:cNvPr id="17" name="Rectangle 19">
            <a:extLst>
              <a:ext uri="{FF2B5EF4-FFF2-40B4-BE49-F238E27FC236}">
                <a16:creationId xmlns:a16="http://schemas.microsoft.com/office/drawing/2014/main" id="{F39D51D8-76D0-5ECC-CFE1-7649D11CE1CC}"/>
              </a:ext>
            </a:extLst>
          </p:cNvPr>
          <p:cNvSpPr/>
          <p:nvPr/>
        </p:nvSpPr>
        <p:spPr>
          <a:xfrm>
            <a:off x="8728668" y="2226493"/>
            <a:ext cx="20848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</a:t>
            </a:r>
          </a:p>
          <a:p>
            <a:pPr lvl="0" algn="ctr">
              <a:defRPr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</a:t>
            </a:r>
          </a:p>
          <a:p>
            <a:pPr lvl="0"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</a:t>
            </a:r>
          </a:p>
        </p:txBody>
      </p:sp>
    </p:spTree>
    <p:extLst>
      <p:ext uri="{BB962C8B-B14F-4D97-AF65-F5344CB8AC3E}">
        <p14:creationId xmlns:p14="http://schemas.microsoft.com/office/powerpoint/2010/main" val="22918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IA green25% + Black logo">
  <a:themeElements>
    <a:clrScheme name="Interacoustics RGB colors">
      <a:dk1>
        <a:srgbClr val="000000"/>
      </a:dk1>
      <a:lt1>
        <a:srgbClr val="FFFFFF"/>
      </a:lt1>
      <a:dk2>
        <a:srgbClr val="3C5B56"/>
      </a:dk2>
      <a:lt2>
        <a:srgbClr val="BEE1D1"/>
      </a:lt2>
      <a:accent1>
        <a:srgbClr val="7DC3A3"/>
      </a:accent1>
      <a:accent2>
        <a:srgbClr val="DEF0E8"/>
      </a:accent2>
      <a:accent3>
        <a:srgbClr val="9DADAA"/>
      </a:accent3>
      <a:accent4>
        <a:srgbClr val="CED6D5"/>
      </a:accent4>
      <a:accent5>
        <a:srgbClr val="9B9B9B"/>
      </a:accent5>
      <a:accent6>
        <a:srgbClr val="CFCF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" id="{2CF51E93-ACC2-4074-8F0F-8F5EDE99B24A}" vid="{E9A76C3A-8E7B-461C-8815-56A2D794D5F3}"/>
    </a:ext>
  </a:extLst>
</a:theme>
</file>

<file path=ppt/theme/theme10.xml><?xml version="1.0" encoding="utf-8"?>
<a:theme xmlns:a="http://schemas.openxmlformats.org/drawingml/2006/main" name="White BG + Black logo + Tagline">
  <a:themeElements>
    <a:clrScheme name="Interacoustics RGB colors">
      <a:dk1>
        <a:srgbClr val="000000"/>
      </a:dk1>
      <a:lt1>
        <a:srgbClr val="FFFFFF"/>
      </a:lt1>
      <a:dk2>
        <a:srgbClr val="3C5B56"/>
      </a:dk2>
      <a:lt2>
        <a:srgbClr val="BEE1D1"/>
      </a:lt2>
      <a:accent1>
        <a:srgbClr val="7DC3A3"/>
      </a:accent1>
      <a:accent2>
        <a:srgbClr val="DEF0E8"/>
      </a:accent2>
      <a:accent3>
        <a:srgbClr val="9DADAA"/>
      </a:accent3>
      <a:accent4>
        <a:srgbClr val="CED6D5"/>
      </a:accent4>
      <a:accent5>
        <a:srgbClr val="9B9B9B"/>
      </a:accent5>
      <a:accent6>
        <a:srgbClr val="CFCF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" id="{2CF51E93-ACC2-4074-8F0F-8F5EDE99B24A}" vid="{12F7C352-2948-46E0-A7CB-31B07AD2E9F0}"/>
    </a:ext>
  </a:extLst>
</a:theme>
</file>

<file path=ppt/theme/theme11.xml><?xml version="1.0" encoding="utf-8"?>
<a:theme xmlns:a="http://schemas.openxmlformats.org/drawingml/2006/main" name="IA green50% + Black logo">
  <a:themeElements>
    <a:clrScheme name="Interacoustics RGB colors">
      <a:dk1>
        <a:srgbClr val="000000"/>
      </a:dk1>
      <a:lt1>
        <a:srgbClr val="FFFFFF"/>
      </a:lt1>
      <a:dk2>
        <a:srgbClr val="3C5B56"/>
      </a:dk2>
      <a:lt2>
        <a:srgbClr val="BEE1D1"/>
      </a:lt2>
      <a:accent1>
        <a:srgbClr val="7DC3A3"/>
      </a:accent1>
      <a:accent2>
        <a:srgbClr val="DEF0E8"/>
      </a:accent2>
      <a:accent3>
        <a:srgbClr val="9DADAA"/>
      </a:accent3>
      <a:accent4>
        <a:srgbClr val="CED6D5"/>
      </a:accent4>
      <a:accent5>
        <a:srgbClr val="9B9B9B"/>
      </a:accent5>
      <a:accent6>
        <a:srgbClr val="CFCF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" id="{2CF51E93-ACC2-4074-8F0F-8F5EDE99B24A}" vid="{7EB1E9B7-A53E-4F0D-9765-57E9B606C985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 BG + Black logo + Tagline">
  <a:themeElements>
    <a:clrScheme name="Interacoustics RGB colors">
      <a:dk1>
        <a:srgbClr val="000000"/>
      </a:dk1>
      <a:lt1>
        <a:srgbClr val="FFFFFF"/>
      </a:lt1>
      <a:dk2>
        <a:srgbClr val="3C5B56"/>
      </a:dk2>
      <a:lt2>
        <a:srgbClr val="BEE1D1"/>
      </a:lt2>
      <a:accent1>
        <a:srgbClr val="7DC3A3"/>
      </a:accent1>
      <a:accent2>
        <a:srgbClr val="DEF0E8"/>
      </a:accent2>
      <a:accent3>
        <a:srgbClr val="9DADAA"/>
      </a:accent3>
      <a:accent4>
        <a:srgbClr val="CED6D5"/>
      </a:accent4>
      <a:accent5>
        <a:srgbClr val="9B9B9B"/>
      </a:accent5>
      <a:accent6>
        <a:srgbClr val="CFCF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" id="{2CF51E93-ACC2-4074-8F0F-8F5EDE99B24A}" vid="{12F7C352-2948-46E0-A7CB-31B07AD2E9F0}"/>
    </a:ext>
  </a:extLst>
</a:theme>
</file>

<file path=ppt/theme/theme3.xml><?xml version="1.0" encoding="utf-8"?>
<a:theme xmlns:a="http://schemas.openxmlformats.org/drawingml/2006/main" name="1_IA green25% + Black logo">
  <a:themeElements>
    <a:clrScheme name="Interacoustics RGB colors">
      <a:dk1>
        <a:srgbClr val="000000"/>
      </a:dk1>
      <a:lt1>
        <a:srgbClr val="FFFFFF"/>
      </a:lt1>
      <a:dk2>
        <a:srgbClr val="3C5B56"/>
      </a:dk2>
      <a:lt2>
        <a:srgbClr val="BEE1D1"/>
      </a:lt2>
      <a:accent1>
        <a:srgbClr val="7DC3A3"/>
      </a:accent1>
      <a:accent2>
        <a:srgbClr val="DEF0E8"/>
      </a:accent2>
      <a:accent3>
        <a:srgbClr val="9DADAA"/>
      </a:accent3>
      <a:accent4>
        <a:srgbClr val="CED6D5"/>
      </a:accent4>
      <a:accent5>
        <a:srgbClr val="9B9B9B"/>
      </a:accent5>
      <a:accent6>
        <a:srgbClr val="CFCF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" id="{2CF51E93-ACC2-4074-8F0F-8F5EDE99B24A}" vid="{E9A76C3A-8E7B-461C-8815-56A2D794D5F3}"/>
    </a:ext>
  </a:extLst>
</a:theme>
</file>

<file path=ppt/theme/theme4.xml><?xml version="1.0" encoding="utf-8"?>
<a:theme xmlns:a="http://schemas.openxmlformats.org/drawingml/2006/main" name="1_IA green50% + Black logo">
  <a:themeElements>
    <a:clrScheme name="Interacoustics RGB colors">
      <a:dk1>
        <a:srgbClr val="000000"/>
      </a:dk1>
      <a:lt1>
        <a:srgbClr val="FFFFFF"/>
      </a:lt1>
      <a:dk2>
        <a:srgbClr val="3C5B56"/>
      </a:dk2>
      <a:lt2>
        <a:srgbClr val="BEE1D1"/>
      </a:lt2>
      <a:accent1>
        <a:srgbClr val="7DC3A3"/>
      </a:accent1>
      <a:accent2>
        <a:srgbClr val="DEF0E8"/>
      </a:accent2>
      <a:accent3>
        <a:srgbClr val="9DADAA"/>
      </a:accent3>
      <a:accent4>
        <a:srgbClr val="CED6D5"/>
      </a:accent4>
      <a:accent5>
        <a:srgbClr val="9B9B9B"/>
      </a:accent5>
      <a:accent6>
        <a:srgbClr val="CFCF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" id="{2CF51E93-ACC2-4074-8F0F-8F5EDE99B24A}" vid="{7EB1E9B7-A53E-4F0D-9765-57E9B606C985}"/>
    </a:ext>
  </a:extLst>
</a:theme>
</file>

<file path=ppt/theme/theme5.xml><?xml version="1.0" encoding="utf-8"?>
<a:theme xmlns:a="http://schemas.openxmlformats.org/drawingml/2006/main" name="2_IA green25% + Black logo">
  <a:themeElements>
    <a:clrScheme name="Interacoustics RGB colors">
      <a:dk1>
        <a:srgbClr val="000000"/>
      </a:dk1>
      <a:lt1>
        <a:srgbClr val="FFFFFF"/>
      </a:lt1>
      <a:dk2>
        <a:srgbClr val="3C5B56"/>
      </a:dk2>
      <a:lt2>
        <a:srgbClr val="BEE1D1"/>
      </a:lt2>
      <a:accent1>
        <a:srgbClr val="7DC3A3"/>
      </a:accent1>
      <a:accent2>
        <a:srgbClr val="DEF0E8"/>
      </a:accent2>
      <a:accent3>
        <a:srgbClr val="9DADAA"/>
      </a:accent3>
      <a:accent4>
        <a:srgbClr val="CED6D5"/>
      </a:accent4>
      <a:accent5>
        <a:srgbClr val="9B9B9B"/>
      </a:accent5>
      <a:accent6>
        <a:srgbClr val="CFCF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" id="{2CF51E93-ACC2-4074-8F0F-8F5EDE99B24A}" vid="{E9A76C3A-8E7B-461C-8815-56A2D794D5F3}"/>
    </a:ext>
  </a:extLst>
</a:theme>
</file>

<file path=ppt/theme/theme6.xml><?xml version="1.0" encoding="utf-8"?>
<a:theme xmlns:a="http://schemas.openxmlformats.org/drawingml/2006/main" name="1_IA green BG + Black logo">
  <a:themeElements>
    <a:clrScheme name="Interacoustics RGB colors">
      <a:dk1>
        <a:srgbClr val="000000"/>
      </a:dk1>
      <a:lt1>
        <a:srgbClr val="FFFFFF"/>
      </a:lt1>
      <a:dk2>
        <a:srgbClr val="3C5B56"/>
      </a:dk2>
      <a:lt2>
        <a:srgbClr val="BEE1D1"/>
      </a:lt2>
      <a:accent1>
        <a:srgbClr val="7DC3A3"/>
      </a:accent1>
      <a:accent2>
        <a:srgbClr val="DEF0E8"/>
      </a:accent2>
      <a:accent3>
        <a:srgbClr val="9DADAA"/>
      </a:accent3>
      <a:accent4>
        <a:srgbClr val="CED6D5"/>
      </a:accent4>
      <a:accent5>
        <a:srgbClr val="9B9B9B"/>
      </a:accent5>
      <a:accent6>
        <a:srgbClr val="CFCF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" id="{2CF51E93-ACC2-4074-8F0F-8F5EDE99B24A}" vid="{703A50B1-85C9-4E45-9846-5AD40FE616A0}"/>
    </a:ext>
  </a:extLst>
</a:theme>
</file>

<file path=ppt/theme/theme7.xml><?xml version="1.0" encoding="utf-8"?>
<a:theme xmlns:a="http://schemas.openxmlformats.org/drawingml/2006/main" name="3_IA dark green + White logo">
  <a:themeElements>
    <a:clrScheme name="Interacoustics RGB colors">
      <a:dk1>
        <a:srgbClr val="000000"/>
      </a:dk1>
      <a:lt1>
        <a:srgbClr val="FFFFFF"/>
      </a:lt1>
      <a:dk2>
        <a:srgbClr val="3C5B56"/>
      </a:dk2>
      <a:lt2>
        <a:srgbClr val="BEE1D1"/>
      </a:lt2>
      <a:accent1>
        <a:srgbClr val="7DC3A3"/>
      </a:accent1>
      <a:accent2>
        <a:srgbClr val="DEF0E8"/>
      </a:accent2>
      <a:accent3>
        <a:srgbClr val="9DADAA"/>
      </a:accent3>
      <a:accent4>
        <a:srgbClr val="CED6D5"/>
      </a:accent4>
      <a:accent5>
        <a:srgbClr val="9B9B9B"/>
      </a:accent5>
      <a:accent6>
        <a:srgbClr val="CFCF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" id="{2CF51E93-ACC2-4074-8F0F-8F5EDE99B24A}" vid="{7A24A4E8-CFAB-447A-961E-8AC37E6104C9}"/>
    </a:ext>
  </a:extLst>
</a:theme>
</file>

<file path=ppt/theme/theme8.xml><?xml version="1.0" encoding="utf-8"?>
<a:theme xmlns:a="http://schemas.openxmlformats.org/drawingml/2006/main" name="2_White BG + Black logo + Tagline">
  <a:themeElements>
    <a:clrScheme name="Interacoustics RGB colors">
      <a:dk1>
        <a:srgbClr val="000000"/>
      </a:dk1>
      <a:lt1>
        <a:srgbClr val="FFFFFF"/>
      </a:lt1>
      <a:dk2>
        <a:srgbClr val="3C5B56"/>
      </a:dk2>
      <a:lt2>
        <a:srgbClr val="BEE1D1"/>
      </a:lt2>
      <a:accent1>
        <a:srgbClr val="7DC3A3"/>
      </a:accent1>
      <a:accent2>
        <a:srgbClr val="DEF0E8"/>
      </a:accent2>
      <a:accent3>
        <a:srgbClr val="9DADAA"/>
      </a:accent3>
      <a:accent4>
        <a:srgbClr val="CED6D5"/>
      </a:accent4>
      <a:accent5>
        <a:srgbClr val="9B9B9B"/>
      </a:accent5>
      <a:accent6>
        <a:srgbClr val="CFCF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" id="{2CF51E93-ACC2-4074-8F0F-8F5EDE99B24A}" vid="{12F7C352-2948-46E0-A7CB-31B07AD2E9F0}"/>
    </a:ext>
  </a:extLst>
</a:theme>
</file>

<file path=ppt/theme/theme9.xml><?xml version="1.0" encoding="utf-8"?>
<a:theme xmlns:a="http://schemas.openxmlformats.org/drawingml/2006/main" name="IA dark green + White logo">
  <a:themeElements>
    <a:clrScheme name="Interacoustics RGB colors">
      <a:dk1>
        <a:srgbClr val="000000"/>
      </a:dk1>
      <a:lt1>
        <a:srgbClr val="FFFFFF"/>
      </a:lt1>
      <a:dk2>
        <a:srgbClr val="3C5B56"/>
      </a:dk2>
      <a:lt2>
        <a:srgbClr val="BEE1D1"/>
      </a:lt2>
      <a:accent1>
        <a:srgbClr val="7DC3A3"/>
      </a:accent1>
      <a:accent2>
        <a:srgbClr val="DEF0E8"/>
      </a:accent2>
      <a:accent3>
        <a:srgbClr val="9DADAA"/>
      </a:accent3>
      <a:accent4>
        <a:srgbClr val="CED6D5"/>
      </a:accent4>
      <a:accent5>
        <a:srgbClr val="9B9B9B"/>
      </a:accent5>
      <a:accent6>
        <a:srgbClr val="CFCFD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" id="{2CF51E93-ACC2-4074-8F0F-8F5EDE99B24A}" vid="{7A24A4E8-CFAB-447A-961E-8AC37E6104C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352E671700364399CC44E1AF644EB3" ma:contentTypeVersion="13" ma:contentTypeDescription="Opret et nyt dokument." ma:contentTypeScope="" ma:versionID="f472efa79809dcb4c9c61e64d2e7393e">
  <xsd:schema xmlns:xsd="http://www.w3.org/2001/XMLSchema" xmlns:xs="http://www.w3.org/2001/XMLSchema" xmlns:p="http://schemas.microsoft.com/office/2006/metadata/properties" xmlns:ns2="cb142506-7753-4905-abe2-512551b251b1" xmlns:ns3="72f137d1-f750-42b0-9d6c-e8bdcd662a48" targetNamespace="http://schemas.microsoft.com/office/2006/metadata/properties" ma:root="true" ma:fieldsID="43e530ea51432bf63bfc76c93d4addc4" ns2:_="" ns3:_="">
    <xsd:import namespace="cb142506-7753-4905-abe2-512551b251b1"/>
    <xsd:import namespace="72f137d1-f750-42b0-9d6c-e8bdcd662a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42506-7753-4905-abe2-512551b251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778eee82-d3ba-403b-bb0e-b224fb46d8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f137d1-f750-42b0-9d6c-e8bdcd662a4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fb10837-a26b-4c00-ab2f-11c5f25d3b7d}" ma:internalName="TaxCatchAll" ma:showField="CatchAllData" ma:web="72f137d1-f750-42b0-9d6c-e8bdcd662a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f137d1-f750-42b0-9d6c-e8bdcd662a48" xsi:nil="true"/>
    <lcf76f155ced4ddcb4097134ff3c332f xmlns="cb142506-7753-4905-abe2-512551b251b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73C002-1A1F-4141-9BD0-95986AFBDF2B}"/>
</file>

<file path=customXml/itemProps2.xml><?xml version="1.0" encoding="utf-8"?>
<ds:datastoreItem xmlns:ds="http://schemas.openxmlformats.org/officeDocument/2006/customXml" ds:itemID="{2E9AD31B-DDF0-48A2-84BE-5563AFF5CD89}"/>
</file>

<file path=customXml/itemProps3.xml><?xml version="1.0" encoding="utf-8"?>
<ds:datastoreItem xmlns:ds="http://schemas.openxmlformats.org/officeDocument/2006/customXml" ds:itemID="{5407772D-91F7-4425-B15C-46451BDA7DB7}"/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1152</Words>
  <Application>Microsoft Office PowerPoint</Application>
  <PresentationFormat>Widescreen</PresentationFormat>
  <Paragraphs>203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Arial</vt:lpstr>
      <vt:lpstr>Arial Black</vt:lpstr>
      <vt:lpstr>Calibri</vt:lpstr>
      <vt:lpstr>Normal systemskrift</vt:lpstr>
      <vt:lpstr>Systemskrift</vt:lpstr>
      <vt:lpstr>Wingdings 3</vt:lpstr>
      <vt:lpstr>3_IA green25% + Black logo</vt:lpstr>
      <vt:lpstr>1_White BG + Black logo + Tagline</vt:lpstr>
      <vt:lpstr>1_IA green25% + Black logo</vt:lpstr>
      <vt:lpstr>1_IA green50% + Black logo</vt:lpstr>
      <vt:lpstr>2_IA green25% + Black logo</vt:lpstr>
      <vt:lpstr>1_IA green BG + Black logo</vt:lpstr>
      <vt:lpstr>3_IA dark green + White logo</vt:lpstr>
      <vt:lpstr>2_White BG + Black logo + Tagline</vt:lpstr>
      <vt:lpstr>IA dark green + White logo</vt:lpstr>
      <vt:lpstr>White BG + Black logo + Tagline</vt:lpstr>
      <vt:lpstr>IA green50% + Black logo</vt:lpstr>
      <vt:lpstr>PowerPoint Presentation</vt:lpstr>
      <vt:lpstr>PowerPoint Presentation</vt:lpstr>
      <vt:lpstr>PowerPoint Presentation</vt:lpstr>
      <vt:lpstr>Appointment flow</vt:lpstr>
      <vt:lpstr>PowerPoint Presentation</vt:lpstr>
      <vt:lpstr>PowerPoint Presentation</vt:lpstr>
      <vt:lpstr>PowerPoint Presentation</vt:lpstr>
      <vt:lpstr>Usability</vt:lpstr>
      <vt:lpstr>PowerPoint Presentation</vt:lpstr>
      <vt:lpstr>PowerPoint Presentation</vt:lpstr>
      <vt:lpstr>Does one size fit all?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Database integration</vt:lpstr>
      <vt:lpstr>PowerPoint Presentation</vt:lpstr>
      <vt:lpstr>Unique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 Lundsgaard (OLLU)</dc:creator>
  <cp:lastModifiedBy>Charlotte Ellemose Sonne (CHSO)</cp:lastModifiedBy>
  <cp:revision>143</cp:revision>
  <dcterms:created xsi:type="dcterms:W3CDTF">2019-09-20T11:41:51Z</dcterms:created>
  <dcterms:modified xsi:type="dcterms:W3CDTF">2023-10-11T08:52:46Z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0x010100DA352E671700364399CC44E1AF644EB3</vt:lpwstr>
  </property>
</Properties>
</file>