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av" ContentType="audio/x-wav"/>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7.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8.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9.xml" ContentType="application/vnd.openxmlformats-officedocument.theme+xml"/>
  <Override PartName="/ppt/slideLayouts/slideLayout90.xml" ContentType="application/vnd.openxmlformats-officedocument.presentationml.slideLayout+xml"/>
  <Override PartName="/ppt/theme/theme10.xml" ContentType="application/vnd.openxmlformats-officedocument.theme+xml"/>
  <Override PartName="/ppt/tags/tag2.xml" ContentType="application/vnd.openxmlformats-officedocument.presentationml.tags+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11.xml" ContentType="application/vnd.openxmlformats-officedocument.theme+xml"/>
  <Override PartName="/ppt/tags/tag3.xml" ContentType="application/vnd.openxmlformats-officedocument.presentationml.tags+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12.xml" ContentType="application/vnd.openxmlformats-officedocument.theme+xml"/>
  <Override PartName="/ppt/tags/tag4.xml" ContentType="application/vnd.openxmlformats-officedocument.presentationml.tags+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13.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theme/theme14.xml" ContentType="application/vnd.openxmlformats-officedocument.theme+xml"/>
  <Override PartName="/ppt/tags/tag5.xml" ContentType="application/vnd.openxmlformats-officedocument.presentationml.tags+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5.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 id="2147483783" r:id="rId5"/>
    <p:sldMasterId id="2147483813" r:id="rId6"/>
    <p:sldMasterId id="2147483835" r:id="rId7"/>
    <p:sldMasterId id="2147483852" r:id="rId8"/>
    <p:sldMasterId id="2147483856" r:id="rId9"/>
    <p:sldMasterId id="2147483849" r:id="rId10"/>
    <p:sldMasterId id="2147483872" r:id="rId11"/>
    <p:sldMasterId id="2147483660" r:id="rId12"/>
    <p:sldMasterId id="2147483938" r:id="rId13"/>
    <p:sldMasterId id="2147483978" r:id="rId14"/>
    <p:sldMasterId id="2147483985" r:id="rId15"/>
    <p:sldMasterId id="2147483999" r:id="rId16"/>
    <p:sldMasterId id="2147484015" r:id="rId17"/>
    <p:sldMasterId id="2147484057" r:id="rId18"/>
    <p:sldMasterId id="2147484070" r:id="rId19"/>
  </p:sldMasterIdLst>
  <p:notesMasterIdLst>
    <p:notesMasterId r:id="rId90"/>
  </p:notesMasterIdLst>
  <p:sldIdLst>
    <p:sldId id="256" r:id="rId20"/>
    <p:sldId id="1382" r:id="rId21"/>
    <p:sldId id="2147375254" r:id="rId22"/>
    <p:sldId id="2147375264" r:id="rId23"/>
    <p:sldId id="287" r:id="rId24"/>
    <p:sldId id="2147375177" r:id="rId25"/>
    <p:sldId id="2147375182" r:id="rId26"/>
    <p:sldId id="288" r:id="rId27"/>
    <p:sldId id="2147375253" r:id="rId28"/>
    <p:sldId id="2147375238" r:id="rId29"/>
    <p:sldId id="2147375239" r:id="rId30"/>
    <p:sldId id="2147375240" r:id="rId31"/>
    <p:sldId id="2147375252" r:id="rId32"/>
    <p:sldId id="2147375237" r:id="rId33"/>
    <p:sldId id="2147375260" r:id="rId34"/>
    <p:sldId id="2147375184" r:id="rId35"/>
    <p:sldId id="2147375185" r:id="rId36"/>
    <p:sldId id="2147375231" r:id="rId37"/>
    <p:sldId id="2147375211" r:id="rId38"/>
    <p:sldId id="263" r:id="rId39"/>
    <p:sldId id="264" r:id="rId40"/>
    <p:sldId id="2147375187" r:id="rId41"/>
    <p:sldId id="1320" r:id="rId42"/>
    <p:sldId id="2147375201" r:id="rId43"/>
    <p:sldId id="2147375202" r:id="rId44"/>
    <p:sldId id="2147375203" r:id="rId45"/>
    <p:sldId id="2147375204" r:id="rId46"/>
    <p:sldId id="1368" r:id="rId47"/>
    <p:sldId id="2147375250" r:id="rId48"/>
    <p:sldId id="2147375248" r:id="rId49"/>
    <p:sldId id="2147375249" r:id="rId50"/>
    <p:sldId id="2147375251" r:id="rId51"/>
    <p:sldId id="2147375213" r:id="rId52"/>
    <p:sldId id="2147375188" r:id="rId53"/>
    <p:sldId id="2147375189" r:id="rId54"/>
    <p:sldId id="2147375190" r:id="rId55"/>
    <p:sldId id="2147375149" r:id="rId56"/>
    <p:sldId id="2147375193" r:id="rId57"/>
    <p:sldId id="2147375194" r:id="rId58"/>
    <p:sldId id="2147375143" r:id="rId59"/>
    <p:sldId id="2147375153" r:id="rId60"/>
    <p:sldId id="268" r:id="rId61"/>
    <p:sldId id="2147375155" r:id="rId62"/>
    <p:sldId id="2147375156" r:id="rId63"/>
    <p:sldId id="2147375157" r:id="rId64"/>
    <p:sldId id="2147375209" r:id="rId65"/>
    <p:sldId id="2147375160" r:id="rId66"/>
    <p:sldId id="2147375158" r:id="rId67"/>
    <p:sldId id="2147375224" r:id="rId68"/>
    <p:sldId id="2147375144" r:id="rId69"/>
    <p:sldId id="2147375269" r:id="rId70"/>
    <p:sldId id="2147375230" r:id="rId71"/>
    <p:sldId id="1385" r:id="rId72"/>
    <p:sldId id="2147375256" r:id="rId73"/>
    <p:sldId id="2147375257" r:id="rId74"/>
    <p:sldId id="2147375192" r:id="rId75"/>
    <p:sldId id="2147375191" r:id="rId76"/>
    <p:sldId id="275" r:id="rId77"/>
    <p:sldId id="274" r:id="rId78"/>
    <p:sldId id="2147375215" r:id="rId79"/>
    <p:sldId id="2147375212" r:id="rId80"/>
    <p:sldId id="2147375258" r:id="rId81"/>
    <p:sldId id="2147375259" r:id="rId82"/>
    <p:sldId id="2147375584" r:id="rId83"/>
    <p:sldId id="1381" r:id="rId84"/>
    <p:sldId id="2147375195" r:id="rId85"/>
    <p:sldId id="2147375196" r:id="rId86"/>
    <p:sldId id="280" r:id="rId87"/>
    <p:sldId id="2147375236" r:id="rId88"/>
    <p:sldId id="538" r:id="rId89"/>
  </p:sldIdLst>
  <p:sldSz cx="12192000" cy="6858000"/>
  <p:notesSz cx="6858000" cy="9144000"/>
  <p:custDataLst>
    <p:tags r:id="rId91"/>
  </p:custDataLst>
  <p:defaultText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lides" id="{58EDB147-6EF9-F049-8036-1E6CB1E38482}">
          <p14:sldIdLst>
            <p14:sldId id="256"/>
            <p14:sldId id="1382"/>
            <p14:sldId id="2147375254"/>
            <p14:sldId id="2147375264"/>
            <p14:sldId id="287"/>
            <p14:sldId id="2147375177"/>
            <p14:sldId id="2147375182"/>
            <p14:sldId id="288"/>
            <p14:sldId id="2147375253"/>
            <p14:sldId id="2147375238"/>
            <p14:sldId id="2147375239"/>
            <p14:sldId id="2147375240"/>
            <p14:sldId id="2147375252"/>
            <p14:sldId id="2147375237"/>
            <p14:sldId id="2147375260"/>
            <p14:sldId id="2147375184"/>
            <p14:sldId id="2147375185"/>
            <p14:sldId id="2147375231"/>
            <p14:sldId id="2147375211"/>
            <p14:sldId id="263"/>
            <p14:sldId id="264"/>
            <p14:sldId id="2147375187"/>
            <p14:sldId id="1320"/>
            <p14:sldId id="2147375201"/>
            <p14:sldId id="2147375202"/>
            <p14:sldId id="2147375203"/>
            <p14:sldId id="2147375204"/>
            <p14:sldId id="1368"/>
            <p14:sldId id="2147375250"/>
            <p14:sldId id="2147375248"/>
            <p14:sldId id="2147375249"/>
            <p14:sldId id="2147375251"/>
            <p14:sldId id="2147375213"/>
            <p14:sldId id="2147375188"/>
            <p14:sldId id="2147375189"/>
            <p14:sldId id="2147375190"/>
            <p14:sldId id="2147375149"/>
            <p14:sldId id="2147375193"/>
            <p14:sldId id="2147375194"/>
            <p14:sldId id="2147375143"/>
            <p14:sldId id="2147375153"/>
            <p14:sldId id="268"/>
            <p14:sldId id="2147375155"/>
            <p14:sldId id="2147375156"/>
            <p14:sldId id="2147375157"/>
            <p14:sldId id="2147375209"/>
            <p14:sldId id="2147375160"/>
            <p14:sldId id="2147375158"/>
            <p14:sldId id="2147375224"/>
            <p14:sldId id="2147375144"/>
            <p14:sldId id="2147375269"/>
            <p14:sldId id="2147375230"/>
            <p14:sldId id="1385"/>
            <p14:sldId id="2147375256"/>
            <p14:sldId id="2147375257"/>
            <p14:sldId id="2147375192"/>
            <p14:sldId id="2147375191"/>
            <p14:sldId id="275"/>
            <p14:sldId id="274"/>
            <p14:sldId id="2147375215"/>
            <p14:sldId id="2147375212"/>
            <p14:sldId id="2147375258"/>
            <p14:sldId id="2147375259"/>
            <p14:sldId id="2147375584"/>
            <p14:sldId id="1381"/>
            <p14:sldId id="2147375195"/>
            <p14:sldId id="2147375196"/>
            <p14:sldId id="280"/>
            <p14:sldId id="2147375236"/>
            <p14:sldId id="538"/>
          </p14:sldIdLst>
        </p14:section>
      </p14:sectionLst>
    </p:ext>
    <p:ext uri="{EFAFB233-063F-42B5-8137-9DF3F51BA10A}">
      <p15:sldGuideLst xmlns:p15="http://schemas.microsoft.com/office/powerpoint/2012/main">
        <p15:guide id="1" orient="horz" pos="2160" userDrawn="1">
          <p15:clr>
            <a:srgbClr val="A4A3A4"/>
          </p15:clr>
        </p15:guide>
        <p15:guide id="3"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FB4E931-E6D6-919B-D49F-12575A5DA40C}" name="Jessica Ramos (JRAM)" initials="JR(" userId="S::jram@demant.com::bbd6aea1-ee46-47bf-91bb-03da766823b3" providerId="AD"/>
  <p188:author id="{7FDFC07E-D093-85A3-AE3F-CC88C4A04B00}" name="Marianna Vatti (MVAT)" initials="M(" userId="S::mvat@oticon.com::42571d0b-8006-455e-a1dd-058f3ae76150" providerId="AD"/>
  <p188:author id="{991B3B83-A0F4-455C-B011-5AA28B515617}" name="Alan Thaastrup Mikkelsen (AMIK)" initials="ATM(" userId="S::amik@interacoustics.com::8c7ee13e-e7d6-4569-8433-0fe549213d55" providerId="AD"/>
  <p188:author id="{33B6F992-0F28-5765-D9DF-C17E974B1C10}" name="Maria Løye Samsson (MSAM)" initials="MLS(" userId="S::msam@demant.com::6aca37d1-bf4c-4c0c-ac4f-67b62c7b0576" providerId="AD"/>
  <p188:author id="{9521AEC1-2669-518F-2191-7640AE9C42D9}" name="Rasna Mistry (RAYM)" initials="RM(" userId="S::raym@interacoustics.com::8cfcac11-4088-42e3-a2fa-8d2b3e0636e7" providerId="AD"/>
  <p188:author id="{C2C8E0C7-F6A7-77D6-69B0-A597C8632757}" name="Cecilie Naru (CENU)" initials="CN(" userId="S::cenu@interacoustics.com::758677a2-05fd-4b1f-a04c-6b899e20a0e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C6657"/>
    <a:srgbClr val="3C5B56"/>
    <a:srgbClr val="7DC4A3"/>
    <a:srgbClr val="BBE1CF"/>
    <a:srgbClr val="6EBE9A"/>
    <a:srgbClr val="96989A"/>
    <a:srgbClr val="017F01"/>
    <a:srgbClr val="8BA69C"/>
    <a:srgbClr val="91BFAB"/>
    <a:srgbClr val="77C8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3244" autoAdjust="0"/>
  </p:normalViewPr>
  <p:slideViewPr>
    <p:cSldViewPr snapToGrid="0">
      <p:cViewPr varScale="1">
        <p:scale>
          <a:sx n="69" d="100"/>
          <a:sy n="69" d="100"/>
        </p:scale>
        <p:origin x="2154"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slide" Target="slides/slide65.xml"/><Relationship Id="rId89" Type="http://schemas.openxmlformats.org/officeDocument/2006/relationships/slide" Target="slides/slide70.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90" Type="http://schemas.openxmlformats.org/officeDocument/2006/relationships/notesMaster" Target="notesMasters/notesMaster1.xml"/><Relationship Id="rId95" Type="http://schemas.openxmlformats.org/officeDocument/2006/relationships/tableStyles" Target="tableStyles.xml"/><Relationship Id="rId22" Type="http://schemas.openxmlformats.org/officeDocument/2006/relationships/slide" Target="slides/slide3.xml"/><Relationship Id="rId27" Type="http://schemas.openxmlformats.org/officeDocument/2006/relationships/slide" Target="slides/slide8.xml"/><Relationship Id="rId43" Type="http://schemas.openxmlformats.org/officeDocument/2006/relationships/slide" Target="slides/slide24.xml"/><Relationship Id="rId48" Type="http://schemas.openxmlformats.org/officeDocument/2006/relationships/slide" Target="slides/slide29.xml"/><Relationship Id="rId64" Type="http://schemas.openxmlformats.org/officeDocument/2006/relationships/slide" Target="slides/slide45.xml"/><Relationship Id="rId69" Type="http://schemas.openxmlformats.org/officeDocument/2006/relationships/slide" Target="slides/slide50.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slide" Target="slides/slide61.xml"/><Relationship Id="rId85" Type="http://schemas.openxmlformats.org/officeDocument/2006/relationships/slide" Target="slides/slide66.xml"/><Relationship Id="rId93"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slide" Target="slides/slide64.xml"/><Relationship Id="rId88" Type="http://schemas.openxmlformats.org/officeDocument/2006/relationships/slide" Target="slides/slide69.xml"/><Relationship Id="rId91" Type="http://schemas.openxmlformats.org/officeDocument/2006/relationships/tags" Target="tags/tag1.xml"/><Relationship Id="rId9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slide" Target="slides/slide62.xml"/><Relationship Id="rId86" Type="http://schemas.openxmlformats.org/officeDocument/2006/relationships/slide" Target="slides/slide67.xml"/><Relationship Id="rId9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7" Type="http://schemas.openxmlformats.org/officeDocument/2006/relationships/slideMaster" Target="slideMasters/slideMaster4.xml"/><Relationship Id="rId71" Type="http://schemas.openxmlformats.org/officeDocument/2006/relationships/slide" Target="slides/slide52.xml"/><Relationship Id="rId92"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openxmlformats.org/officeDocument/2006/relationships/slide" Target="slides/slide68.xml"/><Relationship Id="rId61" Type="http://schemas.openxmlformats.org/officeDocument/2006/relationships/slide" Target="slides/slide42.xml"/><Relationship Id="rId82" Type="http://schemas.openxmlformats.org/officeDocument/2006/relationships/slide" Target="slides/slide63.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11.xml"/><Relationship Id="rId35" Type="http://schemas.openxmlformats.org/officeDocument/2006/relationships/slide" Target="slides/slide16.xml"/><Relationship Id="rId56" Type="http://schemas.openxmlformats.org/officeDocument/2006/relationships/slide" Target="slides/slide37.xml"/><Relationship Id="rId77" Type="http://schemas.openxmlformats.org/officeDocument/2006/relationships/slide" Target="slides/slide58.xml"/></Relationships>
</file>

<file path=ppt/diagrams/_rels/data1.xml.rels><?xml version="1.0" encoding="UTF-8" standalone="yes"?>
<Relationships xmlns="http://schemas.openxmlformats.org/package/2006/relationships"><Relationship Id="rId2" Type="http://schemas.openxmlformats.org/officeDocument/2006/relationships/image" Target="../media/image186.svg"/><Relationship Id="rId1" Type="http://schemas.openxmlformats.org/officeDocument/2006/relationships/image" Target="../media/image185.png"/></Relationships>
</file>

<file path=ppt/diagrams/_rels/data2.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8.svg"/><Relationship Id="rId1" Type="http://schemas.openxmlformats.org/officeDocument/2006/relationships/image" Target="../media/image187.png"/><Relationship Id="rId4" Type="http://schemas.openxmlformats.org/officeDocument/2006/relationships/image" Target="../media/image18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86.svg"/><Relationship Id="rId1" Type="http://schemas.openxmlformats.org/officeDocument/2006/relationships/image" Target="../media/image18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image" Target="../media/image188.svg"/><Relationship Id="rId1" Type="http://schemas.openxmlformats.org/officeDocument/2006/relationships/image" Target="../media/image187.png"/><Relationship Id="rId4" Type="http://schemas.openxmlformats.org/officeDocument/2006/relationships/image" Target="../media/image18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E73E99-EB21-46BC-BA88-2EC9729754CC}"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da-DK"/>
        </a:p>
      </dgm:t>
    </dgm:pt>
    <dgm:pt modelId="{E68F2F0A-DDD4-46DB-BF40-F47954F92D61}">
      <dgm:prSet custT="1"/>
      <dgm:spPr>
        <a:solidFill>
          <a:srgbClr val="7DC4A3"/>
        </a:solidFill>
        <a:ln>
          <a:noFill/>
        </a:ln>
      </dgm:spPr>
      <dgm:t>
        <a:bodyPr/>
        <a:lstStyle/>
        <a:p>
          <a:r>
            <a:rPr lang="da-DK" sz="1000" b="0" i="0">
              <a:solidFill>
                <a:schemeClr val="tx1"/>
              </a:solidFill>
            </a:rPr>
            <a:t>Provides estimation of signal-to-noise ratio loss based on subjective input level</a:t>
          </a:r>
          <a:endParaRPr lang="da-DK" sz="1000">
            <a:solidFill>
              <a:schemeClr val="tx1"/>
            </a:solidFill>
          </a:endParaRPr>
        </a:p>
      </dgm:t>
    </dgm:pt>
    <dgm:pt modelId="{3D19D9C8-05BB-4528-BD71-38ADA1D02734}" type="parTrans" cxnId="{BF9F71DA-C0EB-4097-9AA3-C1748E25A5A2}">
      <dgm:prSet/>
      <dgm:spPr/>
      <dgm:t>
        <a:bodyPr/>
        <a:lstStyle/>
        <a:p>
          <a:endParaRPr lang="da-DK">
            <a:solidFill>
              <a:schemeClr val="tx1"/>
            </a:solidFill>
          </a:endParaRPr>
        </a:p>
      </dgm:t>
    </dgm:pt>
    <dgm:pt modelId="{1B93B0BD-873E-4571-A55E-7257E4A719F4}" type="sibTrans" cxnId="{BF9F71DA-C0EB-4097-9AA3-C1748E25A5A2}">
      <dgm:prSet/>
      <dgm:spPr/>
      <dgm:t>
        <a:bodyPr/>
        <a:lstStyle/>
        <a:p>
          <a:endParaRPr lang="da-DK">
            <a:solidFill>
              <a:schemeClr val="tx1"/>
            </a:solidFill>
          </a:endParaRPr>
        </a:p>
      </dgm:t>
    </dgm:pt>
    <dgm:pt modelId="{BD3C635D-23A5-426F-82DC-2572254026D5}">
      <dgm:prSet custT="1"/>
      <dgm:spPr>
        <a:solidFill>
          <a:srgbClr val="7DC4A3"/>
        </a:solidFill>
        <a:ln>
          <a:noFill/>
        </a:ln>
      </dgm:spPr>
      <dgm:t>
        <a:bodyPr/>
        <a:lstStyle/>
        <a:p>
          <a:r>
            <a:rPr lang="da-DK" sz="1000" b="0" i="0">
              <a:solidFill>
                <a:schemeClr val="tx1"/>
              </a:solidFill>
            </a:rPr>
            <a:t>Can be done as a verification measure with aids</a:t>
          </a:r>
          <a:endParaRPr lang="da-DK" sz="1000">
            <a:solidFill>
              <a:schemeClr val="tx1"/>
            </a:solidFill>
          </a:endParaRPr>
        </a:p>
      </dgm:t>
    </dgm:pt>
    <dgm:pt modelId="{D1591FDD-F7D1-469C-96A8-E60192CFC378}" type="parTrans" cxnId="{84DBD426-B1C7-4E0A-9940-7592B4287F98}">
      <dgm:prSet/>
      <dgm:spPr/>
      <dgm:t>
        <a:bodyPr/>
        <a:lstStyle/>
        <a:p>
          <a:endParaRPr lang="da-DK">
            <a:solidFill>
              <a:schemeClr val="tx1"/>
            </a:solidFill>
          </a:endParaRPr>
        </a:p>
      </dgm:t>
    </dgm:pt>
    <dgm:pt modelId="{161C35E4-7B19-4D9B-BE99-6B3823B70F2C}" type="sibTrans" cxnId="{84DBD426-B1C7-4E0A-9940-7592B4287F98}">
      <dgm:prSet/>
      <dgm:spPr/>
      <dgm:t>
        <a:bodyPr/>
        <a:lstStyle/>
        <a:p>
          <a:endParaRPr lang="da-DK">
            <a:solidFill>
              <a:schemeClr val="tx1"/>
            </a:solidFill>
          </a:endParaRPr>
        </a:p>
      </dgm:t>
    </dgm:pt>
    <dgm:pt modelId="{678F9DCE-2BF7-469B-8E96-86AC83097900}">
      <dgm:prSet custT="1"/>
      <dgm:spPr>
        <a:solidFill>
          <a:srgbClr val="7DC4A3"/>
        </a:solidFill>
        <a:ln>
          <a:noFill/>
        </a:ln>
      </dgm:spPr>
      <dgm:t>
        <a:bodyPr/>
        <a:lstStyle/>
        <a:p>
          <a:r>
            <a:rPr lang="da-DK" sz="1000" b="0" i="0">
              <a:solidFill>
                <a:schemeClr val="tx1"/>
              </a:solidFill>
            </a:rPr>
            <a:t>Relatable test for English speakers</a:t>
          </a:r>
          <a:endParaRPr lang="da-DK" sz="1000" b="1">
            <a:solidFill>
              <a:schemeClr val="tx1"/>
            </a:solidFill>
          </a:endParaRPr>
        </a:p>
      </dgm:t>
    </dgm:pt>
    <dgm:pt modelId="{802C14F0-63C7-4A6D-A032-529613A1530C}" type="parTrans" cxnId="{5626A7A0-F6E9-417F-AC39-12AA63311E58}">
      <dgm:prSet/>
      <dgm:spPr/>
      <dgm:t>
        <a:bodyPr/>
        <a:lstStyle/>
        <a:p>
          <a:endParaRPr lang="da-DK">
            <a:solidFill>
              <a:schemeClr val="tx1"/>
            </a:solidFill>
          </a:endParaRPr>
        </a:p>
      </dgm:t>
    </dgm:pt>
    <dgm:pt modelId="{2DDDBFD7-8305-4351-869B-ED11ED70DA57}" type="sibTrans" cxnId="{5626A7A0-F6E9-417F-AC39-12AA63311E58}">
      <dgm:prSet/>
      <dgm:spPr/>
      <dgm:t>
        <a:bodyPr/>
        <a:lstStyle/>
        <a:p>
          <a:endParaRPr lang="da-DK">
            <a:solidFill>
              <a:schemeClr val="tx1"/>
            </a:solidFill>
          </a:endParaRPr>
        </a:p>
      </dgm:t>
    </dgm:pt>
    <dgm:pt modelId="{BA197819-7046-45D6-BFD1-C533D94B38E2}">
      <dgm:prSet custT="1"/>
      <dgm:spPr>
        <a:solidFill>
          <a:srgbClr val="7DC4A3"/>
        </a:solidFill>
        <a:ln>
          <a:noFill/>
        </a:ln>
      </dgm:spPr>
      <dgm:t>
        <a:bodyPr/>
        <a:lstStyle/>
        <a:p>
          <a:r>
            <a:rPr lang="da-DK" sz="1000" b="0" i="0">
              <a:solidFill>
                <a:schemeClr val="tx1"/>
              </a:solidFill>
            </a:rPr>
            <a:t>Assists with counselling and the recommendation of assistive devices</a:t>
          </a:r>
          <a:endParaRPr lang="da-DK" sz="1000">
            <a:solidFill>
              <a:schemeClr val="tx1"/>
            </a:solidFill>
          </a:endParaRPr>
        </a:p>
      </dgm:t>
    </dgm:pt>
    <dgm:pt modelId="{243B6A0A-A622-4844-B63D-2A7B13919C43}" type="parTrans" cxnId="{D5FAA0AC-4E1C-42AB-B872-EEB5C30E4395}">
      <dgm:prSet/>
      <dgm:spPr/>
      <dgm:t>
        <a:bodyPr/>
        <a:lstStyle/>
        <a:p>
          <a:endParaRPr lang="da-DK">
            <a:solidFill>
              <a:schemeClr val="tx1"/>
            </a:solidFill>
          </a:endParaRPr>
        </a:p>
      </dgm:t>
    </dgm:pt>
    <dgm:pt modelId="{DAF7BE6A-3DB6-44B1-94D0-6713EC101EBA}" type="sibTrans" cxnId="{D5FAA0AC-4E1C-42AB-B872-EEB5C30E4395}">
      <dgm:prSet/>
      <dgm:spPr/>
      <dgm:t>
        <a:bodyPr/>
        <a:lstStyle/>
        <a:p>
          <a:endParaRPr lang="da-DK">
            <a:solidFill>
              <a:schemeClr val="tx1"/>
            </a:solidFill>
          </a:endParaRPr>
        </a:p>
      </dgm:t>
    </dgm:pt>
    <dgm:pt modelId="{109E2067-BBB9-4BAC-AA88-60C2E283E5BA}">
      <dgm:prSet custT="1"/>
      <dgm:spPr>
        <a:solidFill>
          <a:srgbClr val="7DC4A3"/>
        </a:solidFill>
        <a:ln>
          <a:noFill/>
        </a:ln>
      </dgm:spPr>
      <dgm:t>
        <a:bodyPr/>
        <a:lstStyle/>
        <a:p>
          <a:r>
            <a:rPr lang="da-DK" sz="1000" b="0" i="0">
              <a:solidFill>
                <a:schemeClr val="tx1"/>
              </a:solidFill>
            </a:rPr>
            <a:t>Quick test</a:t>
          </a:r>
          <a:r>
            <a:rPr lang="en-US" sz="1000" b="0" i="0">
              <a:solidFill>
                <a:schemeClr val="tx1"/>
              </a:solidFill>
            </a:rPr>
            <a:t>​</a:t>
          </a:r>
          <a:endParaRPr lang="da-DK" sz="1000">
            <a:solidFill>
              <a:schemeClr val="tx1"/>
            </a:solidFill>
          </a:endParaRPr>
        </a:p>
      </dgm:t>
    </dgm:pt>
    <dgm:pt modelId="{82A28038-5273-49D7-A91A-D6B3416E7356}" type="parTrans" cxnId="{4B69EA4B-BE8E-494D-A138-EBA2D7B53A91}">
      <dgm:prSet/>
      <dgm:spPr/>
      <dgm:t>
        <a:bodyPr/>
        <a:lstStyle/>
        <a:p>
          <a:endParaRPr lang="da-DK">
            <a:solidFill>
              <a:schemeClr val="tx1"/>
            </a:solidFill>
          </a:endParaRPr>
        </a:p>
      </dgm:t>
    </dgm:pt>
    <dgm:pt modelId="{CA3960FA-092F-480A-9625-1966407BA25D}" type="sibTrans" cxnId="{4B69EA4B-BE8E-494D-A138-EBA2D7B53A91}">
      <dgm:prSet/>
      <dgm:spPr/>
      <dgm:t>
        <a:bodyPr/>
        <a:lstStyle/>
        <a:p>
          <a:endParaRPr lang="da-DK">
            <a:solidFill>
              <a:schemeClr val="tx1"/>
            </a:solidFill>
          </a:endParaRPr>
        </a:p>
      </dgm:t>
    </dgm:pt>
    <dgm:pt modelId="{798DAA96-3D8A-45EB-B31D-1E90DC4B9190}" type="pres">
      <dgm:prSet presAssocID="{90E73E99-EB21-46BC-BA88-2EC9729754CC}" presName="linearFlow" presStyleCnt="0">
        <dgm:presLayoutVars>
          <dgm:dir/>
          <dgm:resizeHandles val="exact"/>
        </dgm:presLayoutVars>
      </dgm:prSet>
      <dgm:spPr/>
    </dgm:pt>
    <dgm:pt modelId="{AD861649-406D-4B48-94F4-7C65BF1F547D}" type="pres">
      <dgm:prSet presAssocID="{E68F2F0A-DDD4-46DB-BF40-F47954F92D61}" presName="composite" presStyleCnt="0"/>
      <dgm:spPr/>
    </dgm:pt>
    <dgm:pt modelId="{54CA34DD-A310-45A6-9350-45FF5180CBE2}" type="pres">
      <dgm:prSet presAssocID="{E68F2F0A-DDD4-46DB-BF40-F47954F92D61}" presName="imgShp"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456E69F2-BA80-4DA8-BEE4-72DD92341EB2}" type="pres">
      <dgm:prSet presAssocID="{E68F2F0A-DDD4-46DB-BF40-F47954F92D61}" presName="txShp" presStyleLbl="node1" presStyleIdx="0" presStyleCnt="5">
        <dgm:presLayoutVars>
          <dgm:bulletEnabled val="1"/>
        </dgm:presLayoutVars>
      </dgm:prSet>
      <dgm:spPr/>
    </dgm:pt>
    <dgm:pt modelId="{9917FB19-4A46-4A7F-8C92-332313717B82}" type="pres">
      <dgm:prSet presAssocID="{1B93B0BD-873E-4571-A55E-7257E4A719F4}" presName="spacing" presStyleCnt="0"/>
      <dgm:spPr/>
    </dgm:pt>
    <dgm:pt modelId="{B798DFE2-4A04-4153-93FF-D636F92869EF}" type="pres">
      <dgm:prSet presAssocID="{BD3C635D-23A5-426F-82DC-2572254026D5}" presName="composite" presStyleCnt="0"/>
      <dgm:spPr/>
    </dgm:pt>
    <dgm:pt modelId="{853BEA06-DDD2-42BE-9AA9-4821672A5CAA}" type="pres">
      <dgm:prSet presAssocID="{BD3C635D-23A5-426F-82DC-2572254026D5}" presName="imgShp" presStyleLbl="fgImgPlace1" presStyleIdx="1"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9632E240-53D6-4DA9-B406-32CBC3B21C8A}" type="pres">
      <dgm:prSet presAssocID="{BD3C635D-23A5-426F-82DC-2572254026D5}" presName="txShp" presStyleLbl="node1" presStyleIdx="1" presStyleCnt="5">
        <dgm:presLayoutVars>
          <dgm:bulletEnabled val="1"/>
        </dgm:presLayoutVars>
      </dgm:prSet>
      <dgm:spPr/>
    </dgm:pt>
    <dgm:pt modelId="{27249119-23BA-40CC-97D8-D6DDFCDCFC8B}" type="pres">
      <dgm:prSet presAssocID="{161C35E4-7B19-4D9B-BE99-6B3823B70F2C}" presName="spacing" presStyleCnt="0"/>
      <dgm:spPr/>
    </dgm:pt>
    <dgm:pt modelId="{01DCD2E2-D83B-4255-A78C-0645EE35817A}" type="pres">
      <dgm:prSet presAssocID="{678F9DCE-2BF7-469B-8E96-86AC83097900}" presName="composite" presStyleCnt="0"/>
      <dgm:spPr/>
    </dgm:pt>
    <dgm:pt modelId="{16D08DA9-4916-4AF3-ADA4-40783B095ABA}" type="pres">
      <dgm:prSet presAssocID="{678F9DCE-2BF7-469B-8E96-86AC83097900}" presName="imgShp" presStyleLbl="fgImgPlace1" presStyleIdx="2"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9C78556E-257E-4231-BA7E-BF35F92A9C5F}" type="pres">
      <dgm:prSet presAssocID="{678F9DCE-2BF7-469B-8E96-86AC83097900}" presName="txShp" presStyleLbl="node1" presStyleIdx="2" presStyleCnt="5">
        <dgm:presLayoutVars>
          <dgm:bulletEnabled val="1"/>
        </dgm:presLayoutVars>
      </dgm:prSet>
      <dgm:spPr/>
    </dgm:pt>
    <dgm:pt modelId="{34C1B6F1-E756-40C4-9643-68FD09C200D1}" type="pres">
      <dgm:prSet presAssocID="{2DDDBFD7-8305-4351-869B-ED11ED70DA57}" presName="spacing" presStyleCnt="0"/>
      <dgm:spPr/>
    </dgm:pt>
    <dgm:pt modelId="{25D86B50-DB34-4F51-A95E-F53AA658A6B1}" type="pres">
      <dgm:prSet presAssocID="{BA197819-7046-45D6-BFD1-C533D94B38E2}" presName="composite" presStyleCnt="0"/>
      <dgm:spPr/>
    </dgm:pt>
    <dgm:pt modelId="{E2662CA7-7632-4378-8D30-A128C3941AC3}" type="pres">
      <dgm:prSet presAssocID="{BA197819-7046-45D6-BFD1-C533D94B38E2}" presName="imgShp" presStyleLbl="fgImgPlace1" presStyleIdx="3"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FA57E0AC-7AD5-4B03-BBDD-C57B869FA3EC}" type="pres">
      <dgm:prSet presAssocID="{BA197819-7046-45D6-BFD1-C533D94B38E2}" presName="txShp" presStyleLbl="node1" presStyleIdx="3" presStyleCnt="5">
        <dgm:presLayoutVars>
          <dgm:bulletEnabled val="1"/>
        </dgm:presLayoutVars>
      </dgm:prSet>
      <dgm:spPr/>
    </dgm:pt>
    <dgm:pt modelId="{1A30FD47-C592-411A-B889-E54A2B5F33E7}" type="pres">
      <dgm:prSet presAssocID="{DAF7BE6A-3DB6-44B1-94D0-6713EC101EBA}" presName="spacing" presStyleCnt="0"/>
      <dgm:spPr/>
    </dgm:pt>
    <dgm:pt modelId="{7C60B08D-499B-43E5-B7E9-215BA09821EC}" type="pres">
      <dgm:prSet presAssocID="{109E2067-BBB9-4BAC-AA88-60C2E283E5BA}" presName="composite" presStyleCnt="0"/>
      <dgm:spPr/>
    </dgm:pt>
    <dgm:pt modelId="{89F2FA91-3C1F-46FA-8877-707A81251B6A}" type="pres">
      <dgm:prSet presAssocID="{109E2067-BBB9-4BAC-AA88-60C2E283E5BA}" presName="imgShp" presStyleLbl="fgImgPlace1" presStyleIdx="4"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7E2E74FD-108D-4FD7-BE47-4A32F62F5089}" type="pres">
      <dgm:prSet presAssocID="{109E2067-BBB9-4BAC-AA88-60C2E283E5BA}" presName="txShp" presStyleLbl="node1" presStyleIdx="4" presStyleCnt="5">
        <dgm:presLayoutVars>
          <dgm:bulletEnabled val="1"/>
        </dgm:presLayoutVars>
      </dgm:prSet>
      <dgm:spPr/>
    </dgm:pt>
  </dgm:ptLst>
  <dgm:cxnLst>
    <dgm:cxn modelId="{D4B18C07-9718-4EB4-A913-958219526284}" type="presOf" srcId="{678F9DCE-2BF7-469B-8E96-86AC83097900}" destId="{9C78556E-257E-4231-BA7E-BF35F92A9C5F}" srcOrd="0" destOrd="0" presId="urn:microsoft.com/office/officeart/2005/8/layout/vList3"/>
    <dgm:cxn modelId="{C3DEB21B-0DD4-4A03-A886-693FC455358D}" type="presOf" srcId="{90E73E99-EB21-46BC-BA88-2EC9729754CC}" destId="{798DAA96-3D8A-45EB-B31D-1E90DC4B9190}" srcOrd="0" destOrd="0" presId="urn:microsoft.com/office/officeart/2005/8/layout/vList3"/>
    <dgm:cxn modelId="{84DBD426-B1C7-4E0A-9940-7592B4287F98}" srcId="{90E73E99-EB21-46BC-BA88-2EC9729754CC}" destId="{BD3C635D-23A5-426F-82DC-2572254026D5}" srcOrd="1" destOrd="0" parTransId="{D1591FDD-F7D1-469C-96A8-E60192CFC378}" sibTransId="{161C35E4-7B19-4D9B-BE99-6B3823B70F2C}"/>
    <dgm:cxn modelId="{C28A0B2B-929C-4150-A51C-5E0A06EC3AC9}" type="presOf" srcId="{109E2067-BBB9-4BAC-AA88-60C2E283E5BA}" destId="{7E2E74FD-108D-4FD7-BE47-4A32F62F5089}" srcOrd="0" destOrd="0" presId="urn:microsoft.com/office/officeart/2005/8/layout/vList3"/>
    <dgm:cxn modelId="{4B69EA4B-BE8E-494D-A138-EBA2D7B53A91}" srcId="{90E73E99-EB21-46BC-BA88-2EC9729754CC}" destId="{109E2067-BBB9-4BAC-AA88-60C2E283E5BA}" srcOrd="4" destOrd="0" parTransId="{82A28038-5273-49D7-A91A-D6B3416E7356}" sibTransId="{CA3960FA-092F-480A-9625-1966407BA25D}"/>
    <dgm:cxn modelId="{89F72B4F-0310-4601-AB2E-3659A19DD7F7}" type="presOf" srcId="{BD3C635D-23A5-426F-82DC-2572254026D5}" destId="{9632E240-53D6-4DA9-B406-32CBC3B21C8A}" srcOrd="0" destOrd="0" presId="urn:microsoft.com/office/officeart/2005/8/layout/vList3"/>
    <dgm:cxn modelId="{DCA06D91-3C6F-41F1-B7F6-584A0E2D7BAD}" type="presOf" srcId="{E68F2F0A-DDD4-46DB-BF40-F47954F92D61}" destId="{456E69F2-BA80-4DA8-BEE4-72DD92341EB2}" srcOrd="0" destOrd="0" presId="urn:microsoft.com/office/officeart/2005/8/layout/vList3"/>
    <dgm:cxn modelId="{5626A7A0-F6E9-417F-AC39-12AA63311E58}" srcId="{90E73E99-EB21-46BC-BA88-2EC9729754CC}" destId="{678F9DCE-2BF7-469B-8E96-86AC83097900}" srcOrd="2" destOrd="0" parTransId="{802C14F0-63C7-4A6D-A032-529613A1530C}" sibTransId="{2DDDBFD7-8305-4351-869B-ED11ED70DA57}"/>
    <dgm:cxn modelId="{D5FAA0AC-4E1C-42AB-B872-EEB5C30E4395}" srcId="{90E73E99-EB21-46BC-BA88-2EC9729754CC}" destId="{BA197819-7046-45D6-BFD1-C533D94B38E2}" srcOrd="3" destOrd="0" parTransId="{243B6A0A-A622-4844-B63D-2A7B13919C43}" sibTransId="{DAF7BE6A-3DB6-44B1-94D0-6713EC101EBA}"/>
    <dgm:cxn modelId="{C362C8BC-061C-4B36-BA81-ACBE3F3488EF}" type="presOf" srcId="{BA197819-7046-45D6-BFD1-C533D94B38E2}" destId="{FA57E0AC-7AD5-4B03-BBDD-C57B869FA3EC}" srcOrd="0" destOrd="0" presId="urn:microsoft.com/office/officeart/2005/8/layout/vList3"/>
    <dgm:cxn modelId="{BF9F71DA-C0EB-4097-9AA3-C1748E25A5A2}" srcId="{90E73E99-EB21-46BC-BA88-2EC9729754CC}" destId="{E68F2F0A-DDD4-46DB-BF40-F47954F92D61}" srcOrd="0" destOrd="0" parTransId="{3D19D9C8-05BB-4528-BD71-38ADA1D02734}" sibTransId="{1B93B0BD-873E-4571-A55E-7257E4A719F4}"/>
    <dgm:cxn modelId="{341922B3-C925-4403-A0DA-04138D43CC4A}" type="presParOf" srcId="{798DAA96-3D8A-45EB-B31D-1E90DC4B9190}" destId="{AD861649-406D-4B48-94F4-7C65BF1F547D}" srcOrd="0" destOrd="0" presId="urn:microsoft.com/office/officeart/2005/8/layout/vList3"/>
    <dgm:cxn modelId="{08848794-E15C-4631-BC58-BB883A70E720}" type="presParOf" srcId="{AD861649-406D-4B48-94F4-7C65BF1F547D}" destId="{54CA34DD-A310-45A6-9350-45FF5180CBE2}" srcOrd="0" destOrd="0" presId="urn:microsoft.com/office/officeart/2005/8/layout/vList3"/>
    <dgm:cxn modelId="{2336881A-A855-43B9-851B-1F13BA97FADE}" type="presParOf" srcId="{AD861649-406D-4B48-94F4-7C65BF1F547D}" destId="{456E69F2-BA80-4DA8-BEE4-72DD92341EB2}" srcOrd="1" destOrd="0" presId="urn:microsoft.com/office/officeart/2005/8/layout/vList3"/>
    <dgm:cxn modelId="{22ED9CF7-7DB2-4993-9531-F2EC9A12604C}" type="presParOf" srcId="{798DAA96-3D8A-45EB-B31D-1E90DC4B9190}" destId="{9917FB19-4A46-4A7F-8C92-332313717B82}" srcOrd="1" destOrd="0" presId="urn:microsoft.com/office/officeart/2005/8/layout/vList3"/>
    <dgm:cxn modelId="{8BCDA669-525F-4DF5-B494-AB7E94E53035}" type="presParOf" srcId="{798DAA96-3D8A-45EB-B31D-1E90DC4B9190}" destId="{B798DFE2-4A04-4153-93FF-D636F92869EF}" srcOrd="2" destOrd="0" presId="urn:microsoft.com/office/officeart/2005/8/layout/vList3"/>
    <dgm:cxn modelId="{8C0B5C69-4556-4E2F-B7A7-23409DA871DF}" type="presParOf" srcId="{B798DFE2-4A04-4153-93FF-D636F92869EF}" destId="{853BEA06-DDD2-42BE-9AA9-4821672A5CAA}" srcOrd="0" destOrd="0" presId="urn:microsoft.com/office/officeart/2005/8/layout/vList3"/>
    <dgm:cxn modelId="{E606CA9E-D8A5-4181-A2CA-5FF728BEFEFA}" type="presParOf" srcId="{B798DFE2-4A04-4153-93FF-D636F92869EF}" destId="{9632E240-53D6-4DA9-B406-32CBC3B21C8A}" srcOrd="1" destOrd="0" presId="urn:microsoft.com/office/officeart/2005/8/layout/vList3"/>
    <dgm:cxn modelId="{49A56EA0-FB5A-4B31-9528-39ED53EA2294}" type="presParOf" srcId="{798DAA96-3D8A-45EB-B31D-1E90DC4B9190}" destId="{27249119-23BA-40CC-97D8-D6DDFCDCFC8B}" srcOrd="3" destOrd="0" presId="urn:microsoft.com/office/officeart/2005/8/layout/vList3"/>
    <dgm:cxn modelId="{6D923FAA-E443-4775-8DB6-B09B7476159C}" type="presParOf" srcId="{798DAA96-3D8A-45EB-B31D-1E90DC4B9190}" destId="{01DCD2E2-D83B-4255-A78C-0645EE35817A}" srcOrd="4" destOrd="0" presId="urn:microsoft.com/office/officeart/2005/8/layout/vList3"/>
    <dgm:cxn modelId="{83C841E6-0A5F-45D0-AE31-A0A6BE947B24}" type="presParOf" srcId="{01DCD2E2-D83B-4255-A78C-0645EE35817A}" destId="{16D08DA9-4916-4AF3-ADA4-40783B095ABA}" srcOrd="0" destOrd="0" presId="urn:microsoft.com/office/officeart/2005/8/layout/vList3"/>
    <dgm:cxn modelId="{733BC8C2-F557-42F4-B624-FDC1CA83769E}" type="presParOf" srcId="{01DCD2E2-D83B-4255-A78C-0645EE35817A}" destId="{9C78556E-257E-4231-BA7E-BF35F92A9C5F}" srcOrd="1" destOrd="0" presId="urn:microsoft.com/office/officeart/2005/8/layout/vList3"/>
    <dgm:cxn modelId="{4B0F04CA-7BA5-4B14-802D-DFD324447C40}" type="presParOf" srcId="{798DAA96-3D8A-45EB-B31D-1E90DC4B9190}" destId="{34C1B6F1-E756-40C4-9643-68FD09C200D1}" srcOrd="5" destOrd="0" presId="urn:microsoft.com/office/officeart/2005/8/layout/vList3"/>
    <dgm:cxn modelId="{01207332-8006-43D3-859B-E62D221FF8CC}" type="presParOf" srcId="{798DAA96-3D8A-45EB-B31D-1E90DC4B9190}" destId="{25D86B50-DB34-4F51-A95E-F53AA658A6B1}" srcOrd="6" destOrd="0" presId="urn:microsoft.com/office/officeart/2005/8/layout/vList3"/>
    <dgm:cxn modelId="{0F51EFB4-2F28-4820-9618-9A1F101861AF}" type="presParOf" srcId="{25D86B50-DB34-4F51-A95E-F53AA658A6B1}" destId="{E2662CA7-7632-4378-8D30-A128C3941AC3}" srcOrd="0" destOrd="0" presId="urn:microsoft.com/office/officeart/2005/8/layout/vList3"/>
    <dgm:cxn modelId="{84DA80C6-722E-4061-8E74-087884995FE9}" type="presParOf" srcId="{25D86B50-DB34-4F51-A95E-F53AA658A6B1}" destId="{FA57E0AC-7AD5-4B03-BBDD-C57B869FA3EC}" srcOrd="1" destOrd="0" presId="urn:microsoft.com/office/officeart/2005/8/layout/vList3"/>
    <dgm:cxn modelId="{CA4DCF94-B5EF-4F5E-86BD-1149BBA08320}" type="presParOf" srcId="{798DAA96-3D8A-45EB-B31D-1E90DC4B9190}" destId="{1A30FD47-C592-411A-B889-E54A2B5F33E7}" srcOrd="7" destOrd="0" presId="urn:microsoft.com/office/officeart/2005/8/layout/vList3"/>
    <dgm:cxn modelId="{DF07D468-EA35-4754-A76D-9D30EB26239D}" type="presParOf" srcId="{798DAA96-3D8A-45EB-B31D-1E90DC4B9190}" destId="{7C60B08D-499B-43E5-B7E9-215BA09821EC}" srcOrd="8" destOrd="0" presId="urn:microsoft.com/office/officeart/2005/8/layout/vList3"/>
    <dgm:cxn modelId="{6A5D9141-1D4F-4D96-94FE-70F785211FD0}" type="presParOf" srcId="{7C60B08D-499B-43E5-B7E9-215BA09821EC}" destId="{89F2FA91-3C1F-46FA-8877-707A81251B6A}" srcOrd="0" destOrd="0" presId="urn:microsoft.com/office/officeart/2005/8/layout/vList3"/>
    <dgm:cxn modelId="{B57DF7B1-3D61-4595-95EA-842DE8417C5D}" type="presParOf" srcId="{7C60B08D-499B-43E5-B7E9-215BA09821EC}" destId="{7E2E74FD-108D-4FD7-BE47-4A32F62F5089}"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73E99-EB21-46BC-BA88-2EC9729754CC}"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da-DK"/>
        </a:p>
      </dgm:t>
    </dgm:pt>
    <dgm:pt modelId="{E68F2F0A-DDD4-46DB-BF40-F47954F92D61}">
      <dgm:prSet custT="1"/>
      <dgm:spPr>
        <a:solidFill>
          <a:srgbClr val="BBE1CF"/>
        </a:solidFill>
        <a:ln>
          <a:noFill/>
        </a:ln>
      </dgm:spPr>
      <dgm:t>
        <a:bodyPr/>
        <a:lstStyle/>
        <a:p>
          <a:r>
            <a:rPr lang="da-DK" sz="1000" b="0" i="0">
              <a:solidFill>
                <a:schemeClr val="tx1"/>
              </a:solidFill>
            </a:rPr>
            <a:t>Provides accurate prediction of aided speech in noise performance and incorporates </a:t>
          </a:r>
          <a:r>
            <a:rPr lang="da-DK" sz="1000" b="1" i="0">
              <a:solidFill>
                <a:schemeClr val="tx1"/>
              </a:solidFill>
            </a:rPr>
            <a:t>full shape of audiogram </a:t>
          </a:r>
          <a:r>
            <a:rPr lang="en-US" sz="1000" b="0" i="0">
              <a:solidFill>
                <a:schemeClr val="tx1"/>
              </a:solidFill>
            </a:rPr>
            <a:t>​</a:t>
          </a:r>
          <a:endParaRPr lang="da-DK" sz="1000">
            <a:solidFill>
              <a:schemeClr val="tx1"/>
            </a:solidFill>
          </a:endParaRPr>
        </a:p>
      </dgm:t>
    </dgm:pt>
    <dgm:pt modelId="{3D19D9C8-05BB-4528-BD71-38ADA1D02734}" type="parTrans" cxnId="{BF9F71DA-C0EB-4097-9AA3-C1748E25A5A2}">
      <dgm:prSet/>
      <dgm:spPr/>
      <dgm:t>
        <a:bodyPr/>
        <a:lstStyle/>
        <a:p>
          <a:endParaRPr lang="da-DK" sz="700">
            <a:solidFill>
              <a:schemeClr val="tx1"/>
            </a:solidFill>
          </a:endParaRPr>
        </a:p>
      </dgm:t>
    </dgm:pt>
    <dgm:pt modelId="{1B93B0BD-873E-4571-A55E-7257E4A719F4}" type="sibTrans" cxnId="{BF9F71DA-C0EB-4097-9AA3-C1748E25A5A2}">
      <dgm:prSet/>
      <dgm:spPr/>
      <dgm:t>
        <a:bodyPr/>
        <a:lstStyle/>
        <a:p>
          <a:endParaRPr lang="da-DK" sz="700">
            <a:solidFill>
              <a:schemeClr val="tx1"/>
            </a:solidFill>
          </a:endParaRPr>
        </a:p>
      </dgm:t>
    </dgm:pt>
    <dgm:pt modelId="{FB18E443-4901-4ED8-9CE2-5F4BFE816894}">
      <dgm:prSet custT="1"/>
      <dgm:spPr>
        <a:solidFill>
          <a:srgbClr val="BBE1CF"/>
        </a:solidFill>
        <a:ln>
          <a:noFill/>
        </a:ln>
      </dgm:spPr>
      <dgm:t>
        <a:bodyPr/>
        <a:lstStyle/>
        <a:p>
          <a:r>
            <a:rPr lang="da-DK" sz="1000" b="0" i="0">
              <a:solidFill>
                <a:schemeClr val="tx1"/>
              </a:solidFill>
            </a:rPr>
            <a:t>Fully </a:t>
          </a:r>
          <a:r>
            <a:rPr lang="da-DK" sz="1000" b="1" i="0">
              <a:solidFill>
                <a:schemeClr val="tx1"/>
              </a:solidFill>
            </a:rPr>
            <a:t>objective</a:t>
          </a:r>
          <a:r>
            <a:rPr lang="da-DK" sz="1000" b="0" i="0">
              <a:solidFill>
                <a:schemeClr val="tx1"/>
              </a:solidFill>
            </a:rPr>
            <a:t>, diagnostic measure </a:t>
          </a:r>
          <a:r>
            <a:rPr lang="en-US" sz="700" b="0" i="0">
              <a:solidFill>
                <a:schemeClr val="tx1"/>
              </a:solidFill>
            </a:rPr>
            <a:t>​</a:t>
          </a:r>
          <a:endParaRPr lang="da-DK" sz="700">
            <a:solidFill>
              <a:schemeClr val="tx1"/>
            </a:solidFill>
          </a:endParaRPr>
        </a:p>
      </dgm:t>
    </dgm:pt>
    <dgm:pt modelId="{8525FBAB-7881-4660-9DB7-A0F95402AA6B}" type="parTrans" cxnId="{2D9F25DD-2F95-4939-A1CE-F0D150D7B584}">
      <dgm:prSet/>
      <dgm:spPr/>
      <dgm:t>
        <a:bodyPr/>
        <a:lstStyle/>
        <a:p>
          <a:endParaRPr lang="da-DK" sz="700">
            <a:solidFill>
              <a:schemeClr val="tx1"/>
            </a:solidFill>
          </a:endParaRPr>
        </a:p>
      </dgm:t>
    </dgm:pt>
    <dgm:pt modelId="{629E7C3D-F276-4FF4-9A3E-7C0D54D2D684}" type="sibTrans" cxnId="{2D9F25DD-2F95-4939-A1CE-F0D150D7B584}">
      <dgm:prSet/>
      <dgm:spPr/>
      <dgm:t>
        <a:bodyPr/>
        <a:lstStyle/>
        <a:p>
          <a:endParaRPr lang="da-DK" sz="700">
            <a:solidFill>
              <a:schemeClr val="tx1"/>
            </a:solidFill>
          </a:endParaRPr>
        </a:p>
      </dgm:t>
    </dgm:pt>
    <dgm:pt modelId="{BD3C635D-23A5-426F-82DC-2572254026D5}">
      <dgm:prSet custT="1"/>
      <dgm:spPr>
        <a:solidFill>
          <a:srgbClr val="BBE1CF"/>
        </a:solidFill>
        <a:ln>
          <a:noFill/>
        </a:ln>
      </dgm:spPr>
      <dgm:t>
        <a:bodyPr/>
        <a:lstStyle/>
        <a:p>
          <a:r>
            <a:rPr lang="da-DK" sz="1000" b="0" i="0">
              <a:solidFill>
                <a:schemeClr val="tx1"/>
              </a:solidFill>
            </a:rPr>
            <a:t>Highly accurate, correlated standards with</a:t>
          </a:r>
          <a:r>
            <a:rPr lang="da-DK" sz="1000" b="1" i="0">
              <a:solidFill>
                <a:schemeClr val="tx1"/>
              </a:solidFill>
            </a:rPr>
            <a:t> ecologically valid HINT </a:t>
          </a:r>
          <a:endParaRPr lang="da-DK" sz="1000">
            <a:solidFill>
              <a:schemeClr val="tx1"/>
            </a:solidFill>
          </a:endParaRPr>
        </a:p>
      </dgm:t>
    </dgm:pt>
    <dgm:pt modelId="{D1591FDD-F7D1-469C-96A8-E60192CFC378}" type="parTrans" cxnId="{84DBD426-B1C7-4E0A-9940-7592B4287F98}">
      <dgm:prSet/>
      <dgm:spPr/>
      <dgm:t>
        <a:bodyPr/>
        <a:lstStyle/>
        <a:p>
          <a:endParaRPr lang="da-DK" sz="700">
            <a:solidFill>
              <a:schemeClr val="tx1"/>
            </a:solidFill>
          </a:endParaRPr>
        </a:p>
      </dgm:t>
    </dgm:pt>
    <dgm:pt modelId="{161C35E4-7B19-4D9B-BE99-6B3823B70F2C}" type="sibTrans" cxnId="{84DBD426-B1C7-4E0A-9940-7592B4287F98}">
      <dgm:prSet/>
      <dgm:spPr/>
      <dgm:t>
        <a:bodyPr/>
        <a:lstStyle/>
        <a:p>
          <a:endParaRPr lang="da-DK" sz="700">
            <a:solidFill>
              <a:schemeClr val="tx1"/>
            </a:solidFill>
          </a:endParaRPr>
        </a:p>
      </dgm:t>
    </dgm:pt>
    <dgm:pt modelId="{B4D0FC10-DF5B-443B-919C-AF45ECBD8092}">
      <dgm:prSet custT="1"/>
      <dgm:spPr>
        <a:solidFill>
          <a:srgbClr val="BBE1CF"/>
        </a:solidFill>
        <a:ln>
          <a:noFill/>
        </a:ln>
      </dgm:spPr>
      <dgm:t>
        <a:bodyPr/>
        <a:lstStyle/>
        <a:p>
          <a:r>
            <a:rPr lang="da-DK" sz="1000" b="0" i="0">
              <a:solidFill>
                <a:schemeClr val="tx1"/>
              </a:solidFill>
            </a:rPr>
            <a:t>ACT value can be </a:t>
          </a:r>
          <a:r>
            <a:rPr lang="da-DK" sz="1000" b="1" i="0">
              <a:solidFill>
                <a:schemeClr val="tx1"/>
              </a:solidFill>
            </a:rPr>
            <a:t>transferred into Demant brand </a:t>
          </a:r>
          <a:r>
            <a:rPr lang="da-DK" sz="1000" b="0" i="0">
              <a:solidFill>
                <a:schemeClr val="tx1"/>
              </a:solidFill>
            </a:rPr>
            <a:t>aids, and it can be used as a </a:t>
          </a:r>
          <a:r>
            <a:rPr lang="da-DK" sz="1000" b="1" i="0">
              <a:solidFill>
                <a:schemeClr val="tx1"/>
              </a:solidFill>
            </a:rPr>
            <a:t>counselling tool </a:t>
          </a:r>
          <a:r>
            <a:rPr lang="da-DK" sz="1000" b="0" i="0">
              <a:solidFill>
                <a:schemeClr val="tx1"/>
              </a:solidFill>
            </a:rPr>
            <a:t>​</a:t>
          </a:r>
          <a:endParaRPr lang="da-DK" sz="1000">
            <a:solidFill>
              <a:schemeClr val="tx1"/>
            </a:solidFill>
          </a:endParaRPr>
        </a:p>
      </dgm:t>
    </dgm:pt>
    <dgm:pt modelId="{846FE6A9-2198-4710-8DCB-73F7C5D6DCE0}" type="parTrans" cxnId="{83B11EF9-FCC1-4B2F-ABBD-6EE7DD1AEFEB}">
      <dgm:prSet/>
      <dgm:spPr/>
      <dgm:t>
        <a:bodyPr/>
        <a:lstStyle/>
        <a:p>
          <a:endParaRPr lang="da-DK" sz="700">
            <a:solidFill>
              <a:schemeClr val="tx1"/>
            </a:solidFill>
          </a:endParaRPr>
        </a:p>
      </dgm:t>
    </dgm:pt>
    <dgm:pt modelId="{003319A4-ED61-4F04-869B-DE2C09092F71}" type="sibTrans" cxnId="{83B11EF9-FCC1-4B2F-ABBD-6EE7DD1AEFEB}">
      <dgm:prSet/>
      <dgm:spPr/>
      <dgm:t>
        <a:bodyPr/>
        <a:lstStyle/>
        <a:p>
          <a:endParaRPr lang="da-DK" sz="700">
            <a:solidFill>
              <a:schemeClr val="tx1"/>
            </a:solidFill>
          </a:endParaRPr>
        </a:p>
      </dgm:t>
    </dgm:pt>
    <dgm:pt modelId="{678F9DCE-2BF7-469B-8E96-86AC83097900}">
      <dgm:prSet custT="1"/>
      <dgm:spPr>
        <a:solidFill>
          <a:srgbClr val="BBE1CF"/>
        </a:solidFill>
        <a:ln>
          <a:noFill/>
        </a:ln>
      </dgm:spPr>
      <dgm:t>
        <a:bodyPr/>
        <a:lstStyle/>
        <a:p>
          <a:r>
            <a:rPr lang="da-DK" sz="1000">
              <a:solidFill>
                <a:schemeClr val="tx1"/>
              </a:solidFill>
            </a:rPr>
            <a:t>Quick, </a:t>
          </a:r>
          <a:r>
            <a:rPr lang="da-DK" sz="1000" b="1">
              <a:solidFill>
                <a:schemeClr val="tx1"/>
              </a:solidFill>
            </a:rPr>
            <a:t>language-independent </a:t>
          </a:r>
          <a:r>
            <a:rPr lang="da-DK" sz="1000">
              <a:solidFill>
                <a:schemeClr val="tx1"/>
              </a:solidFill>
            </a:rPr>
            <a:t>test</a:t>
          </a:r>
        </a:p>
      </dgm:t>
    </dgm:pt>
    <dgm:pt modelId="{802C14F0-63C7-4A6D-A032-529613A1530C}" type="parTrans" cxnId="{5626A7A0-F6E9-417F-AC39-12AA63311E58}">
      <dgm:prSet/>
      <dgm:spPr/>
      <dgm:t>
        <a:bodyPr/>
        <a:lstStyle/>
        <a:p>
          <a:endParaRPr lang="da-DK" sz="700">
            <a:solidFill>
              <a:schemeClr val="tx1"/>
            </a:solidFill>
          </a:endParaRPr>
        </a:p>
      </dgm:t>
    </dgm:pt>
    <dgm:pt modelId="{2DDDBFD7-8305-4351-869B-ED11ED70DA57}" type="sibTrans" cxnId="{5626A7A0-F6E9-417F-AC39-12AA63311E58}">
      <dgm:prSet/>
      <dgm:spPr/>
      <dgm:t>
        <a:bodyPr/>
        <a:lstStyle/>
        <a:p>
          <a:endParaRPr lang="da-DK" sz="700">
            <a:solidFill>
              <a:schemeClr val="tx1"/>
            </a:solidFill>
          </a:endParaRPr>
        </a:p>
      </dgm:t>
    </dgm:pt>
    <dgm:pt modelId="{798DAA96-3D8A-45EB-B31D-1E90DC4B9190}" type="pres">
      <dgm:prSet presAssocID="{90E73E99-EB21-46BC-BA88-2EC9729754CC}" presName="linearFlow" presStyleCnt="0">
        <dgm:presLayoutVars>
          <dgm:dir val="rev"/>
          <dgm:resizeHandles val="exact"/>
        </dgm:presLayoutVars>
      </dgm:prSet>
      <dgm:spPr/>
    </dgm:pt>
    <dgm:pt modelId="{AD861649-406D-4B48-94F4-7C65BF1F547D}" type="pres">
      <dgm:prSet presAssocID="{E68F2F0A-DDD4-46DB-BF40-F47954F92D61}" presName="composite" presStyleCnt="0"/>
      <dgm:spPr/>
    </dgm:pt>
    <dgm:pt modelId="{54CA34DD-A310-45A6-9350-45FF5180CBE2}" type="pres">
      <dgm:prSet presAssocID="{E68F2F0A-DDD4-46DB-BF40-F47954F92D61}" presName="imgShp"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456E69F2-BA80-4DA8-BEE4-72DD92341EB2}" type="pres">
      <dgm:prSet presAssocID="{E68F2F0A-DDD4-46DB-BF40-F47954F92D61}" presName="txShp" presStyleLbl="node1" presStyleIdx="0" presStyleCnt="5">
        <dgm:presLayoutVars>
          <dgm:bulletEnabled val="1"/>
        </dgm:presLayoutVars>
      </dgm:prSet>
      <dgm:spPr/>
    </dgm:pt>
    <dgm:pt modelId="{9917FB19-4A46-4A7F-8C92-332313717B82}" type="pres">
      <dgm:prSet presAssocID="{1B93B0BD-873E-4571-A55E-7257E4A719F4}" presName="spacing" presStyleCnt="0"/>
      <dgm:spPr/>
    </dgm:pt>
    <dgm:pt modelId="{C38E62A1-AAA0-48FA-B378-5897C6CF8F23}" type="pres">
      <dgm:prSet presAssocID="{FB18E443-4901-4ED8-9CE2-5F4BFE816894}" presName="composite" presStyleCnt="0"/>
      <dgm:spPr/>
    </dgm:pt>
    <dgm:pt modelId="{8CD64038-1881-4495-8272-6EAB30AC78DF}" type="pres">
      <dgm:prSet presAssocID="{FB18E443-4901-4ED8-9CE2-5F4BFE816894}" presName="imgShp"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171DC3ED-6721-4D77-BD67-B8880C0C9C2F}" type="pres">
      <dgm:prSet presAssocID="{FB18E443-4901-4ED8-9CE2-5F4BFE816894}" presName="txShp" presStyleLbl="node1" presStyleIdx="1" presStyleCnt="5">
        <dgm:presLayoutVars>
          <dgm:bulletEnabled val="1"/>
        </dgm:presLayoutVars>
      </dgm:prSet>
      <dgm:spPr/>
    </dgm:pt>
    <dgm:pt modelId="{18E868D5-4577-456A-B985-B4ACAB195A80}" type="pres">
      <dgm:prSet presAssocID="{629E7C3D-F276-4FF4-9A3E-7C0D54D2D684}" presName="spacing" presStyleCnt="0"/>
      <dgm:spPr/>
    </dgm:pt>
    <dgm:pt modelId="{B798DFE2-4A04-4153-93FF-D636F92869EF}" type="pres">
      <dgm:prSet presAssocID="{BD3C635D-23A5-426F-82DC-2572254026D5}" presName="composite" presStyleCnt="0"/>
      <dgm:spPr/>
    </dgm:pt>
    <dgm:pt modelId="{853BEA06-DDD2-42BE-9AA9-4821672A5CAA}" type="pres">
      <dgm:prSet presAssocID="{BD3C635D-23A5-426F-82DC-2572254026D5}" presName="imgShp"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9632E240-53D6-4DA9-B406-32CBC3B21C8A}" type="pres">
      <dgm:prSet presAssocID="{BD3C635D-23A5-426F-82DC-2572254026D5}" presName="txShp" presStyleLbl="node1" presStyleIdx="2" presStyleCnt="5" custLinFactNeighborX="-1055" custLinFactNeighborY="-1701">
        <dgm:presLayoutVars>
          <dgm:bulletEnabled val="1"/>
        </dgm:presLayoutVars>
      </dgm:prSet>
      <dgm:spPr/>
    </dgm:pt>
    <dgm:pt modelId="{27249119-23BA-40CC-97D8-D6DDFCDCFC8B}" type="pres">
      <dgm:prSet presAssocID="{161C35E4-7B19-4D9B-BE99-6B3823B70F2C}" presName="spacing" presStyleCnt="0"/>
      <dgm:spPr/>
    </dgm:pt>
    <dgm:pt modelId="{C6A4D160-61C5-4D98-9439-B2CD37F11424}" type="pres">
      <dgm:prSet presAssocID="{B4D0FC10-DF5B-443B-919C-AF45ECBD8092}" presName="composite" presStyleCnt="0"/>
      <dgm:spPr/>
    </dgm:pt>
    <dgm:pt modelId="{F6D321F8-8867-486C-9F88-DFDCCA509076}" type="pres">
      <dgm:prSet presAssocID="{B4D0FC10-DF5B-443B-919C-AF45ECBD8092}" presName="imgShp" presStyleLbl="fgImgPlace1" presStyleIdx="3"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09E294FB-6A0C-4E53-B4FB-CDA9471B0C53}" type="pres">
      <dgm:prSet presAssocID="{B4D0FC10-DF5B-443B-919C-AF45ECBD8092}" presName="txShp" presStyleLbl="node1" presStyleIdx="3" presStyleCnt="5">
        <dgm:presLayoutVars>
          <dgm:bulletEnabled val="1"/>
        </dgm:presLayoutVars>
      </dgm:prSet>
      <dgm:spPr/>
    </dgm:pt>
    <dgm:pt modelId="{DCC00722-1B86-4B19-ADA0-9F7419059C3F}" type="pres">
      <dgm:prSet presAssocID="{003319A4-ED61-4F04-869B-DE2C09092F71}" presName="spacing" presStyleCnt="0"/>
      <dgm:spPr/>
    </dgm:pt>
    <dgm:pt modelId="{01DCD2E2-D83B-4255-A78C-0645EE35817A}" type="pres">
      <dgm:prSet presAssocID="{678F9DCE-2BF7-469B-8E96-86AC83097900}" presName="composite" presStyleCnt="0"/>
      <dgm:spPr/>
    </dgm:pt>
    <dgm:pt modelId="{16D08DA9-4916-4AF3-ADA4-40783B095ABA}" type="pres">
      <dgm:prSet presAssocID="{678F9DCE-2BF7-469B-8E96-86AC83097900}" presName="imgShp" presStyleLbl="fgImgPlace1" presStyleIdx="4"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solidFill>
            <a:srgbClr val="3C6657"/>
          </a:solidFill>
        </a:ln>
      </dgm:spPr>
      <dgm:extLst>
        <a:ext uri="{E40237B7-FDA0-4F09-8148-C483321AD2D9}">
          <dgm14:cNvPr xmlns:dgm14="http://schemas.microsoft.com/office/drawing/2010/diagram" id="0" name="" descr="Checkmark with solid fill"/>
        </a:ext>
      </dgm:extLst>
    </dgm:pt>
    <dgm:pt modelId="{9C78556E-257E-4231-BA7E-BF35F92A9C5F}" type="pres">
      <dgm:prSet presAssocID="{678F9DCE-2BF7-469B-8E96-86AC83097900}" presName="txShp" presStyleLbl="node1" presStyleIdx="4" presStyleCnt="5">
        <dgm:presLayoutVars>
          <dgm:bulletEnabled val="1"/>
        </dgm:presLayoutVars>
      </dgm:prSet>
      <dgm:spPr/>
    </dgm:pt>
  </dgm:ptLst>
  <dgm:cxnLst>
    <dgm:cxn modelId="{D4B18C07-9718-4EB4-A913-958219526284}" type="presOf" srcId="{678F9DCE-2BF7-469B-8E96-86AC83097900}" destId="{9C78556E-257E-4231-BA7E-BF35F92A9C5F}" srcOrd="0" destOrd="0" presId="urn:microsoft.com/office/officeart/2005/8/layout/vList3"/>
    <dgm:cxn modelId="{C3DEB21B-0DD4-4A03-A886-693FC455358D}" type="presOf" srcId="{90E73E99-EB21-46BC-BA88-2EC9729754CC}" destId="{798DAA96-3D8A-45EB-B31D-1E90DC4B9190}" srcOrd="0" destOrd="0" presId="urn:microsoft.com/office/officeart/2005/8/layout/vList3"/>
    <dgm:cxn modelId="{84DBD426-B1C7-4E0A-9940-7592B4287F98}" srcId="{90E73E99-EB21-46BC-BA88-2EC9729754CC}" destId="{BD3C635D-23A5-426F-82DC-2572254026D5}" srcOrd="2" destOrd="0" parTransId="{D1591FDD-F7D1-469C-96A8-E60192CFC378}" sibTransId="{161C35E4-7B19-4D9B-BE99-6B3823B70F2C}"/>
    <dgm:cxn modelId="{89F72B4F-0310-4601-AB2E-3659A19DD7F7}" type="presOf" srcId="{BD3C635D-23A5-426F-82DC-2572254026D5}" destId="{9632E240-53D6-4DA9-B406-32CBC3B21C8A}" srcOrd="0" destOrd="0" presId="urn:microsoft.com/office/officeart/2005/8/layout/vList3"/>
    <dgm:cxn modelId="{DCA06D91-3C6F-41F1-B7F6-584A0E2D7BAD}" type="presOf" srcId="{E68F2F0A-DDD4-46DB-BF40-F47954F92D61}" destId="{456E69F2-BA80-4DA8-BEE4-72DD92341EB2}" srcOrd="0" destOrd="0" presId="urn:microsoft.com/office/officeart/2005/8/layout/vList3"/>
    <dgm:cxn modelId="{5626A7A0-F6E9-417F-AC39-12AA63311E58}" srcId="{90E73E99-EB21-46BC-BA88-2EC9729754CC}" destId="{678F9DCE-2BF7-469B-8E96-86AC83097900}" srcOrd="4" destOrd="0" parTransId="{802C14F0-63C7-4A6D-A032-529613A1530C}" sibTransId="{2DDDBFD7-8305-4351-869B-ED11ED70DA57}"/>
    <dgm:cxn modelId="{5F1402C3-451D-4AF2-AE68-5295ED79F9BD}" type="presOf" srcId="{FB18E443-4901-4ED8-9CE2-5F4BFE816894}" destId="{171DC3ED-6721-4D77-BD67-B8880C0C9C2F}" srcOrd="0" destOrd="0" presId="urn:microsoft.com/office/officeart/2005/8/layout/vList3"/>
    <dgm:cxn modelId="{BF9F71DA-C0EB-4097-9AA3-C1748E25A5A2}" srcId="{90E73E99-EB21-46BC-BA88-2EC9729754CC}" destId="{E68F2F0A-DDD4-46DB-BF40-F47954F92D61}" srcOrd="0" destOrd="0" parTransId="{3D19D9C8-05BB-4528-BD71-38ADA1D02734}" sibTransId="{1B93B0BD-873E-4571-A55E-7257E4A719F4}"/>
    <dgm:cxn modelId="{2D9F25DD-2F95-4939-A1CE-F0D150D7B584}" srcId="{90E73E99-EB21-46BC-BA88-2EC9729754CC}" destId="{FB18E443-4901-4ED8-9CE2-5F4BFE816894}" srcOrd="1" destOrd="0" parTransId="{8525FBAB-7881-4660-9DB7-A0F95402AA6B}" sibTransId="{629E7C3D-F276-4FF4-9A3E-7C0D54D2D684}"/>
    <dgm:cxn modelId="{55A4F3DE-95EF-40DE-802B-62C57C5874D5}" type="presOf" srcId="{B4D0FC10-DF5B-443B-919C-AF45ECBD8092}" destId="{09E294FB-6A0C-4E53-B4FB-CDA9471B0C53}" srcOrd="0" destOrd="0" presId="urn:microsoft.com/office/officeart/2005/8/layout/vList3"/>
    <dgm:cxn modelId="{83B11EF9-FCC1-4B2F-ABBD-6EE7DD1AEFEB}" srcId="{90E73E99-EB21-46BC-BA88-2EC9729754CC}" destId="{B4D0FC10-DF5B-443B-919C-AF45ECBD8092}" srcOrd="3" destOrd="0" parTransId="{846FE6A9-2198-4710-8DCB-73F7C5D6DCE0}" sibTransId="{003319A4-ED61-4F04-869B-DE2C09092F71}"/>
    <dgm:cxn modelId="{341922B3-C925-4403-A0DA-04138D43CC4A}" type="presParOf" srcId="{798DAA96-3D8A-45EB-B31D-1E90DC4B9190}" destId="{AD861649-406D-4B48-94F4-7C65BF1F547D}" srcOrd="0" destOrd="0" presId="urn:microsoft.com/office/officeart/2005/8/layout/vList3"/>
    <dgm:cxn modelId="{08848794-E15C-4631-BC58-BB883A70E720}" type="presParOf" srcId="{AD861649-406D-4B48-94F4-7C65BF1F547D}" destId="{54CA34DD-A310-45A6-9350-45FF5180CBE2}" srcOrd="0" destOrd="0" presId="urn:microsoft.com/office/officeart/2005/8/layout/vList3"/>
    <dgm:cxn modelId="{2336881A-A855-43B9-851B-1F13BA97FADE}" type="presParOf" srcId="{AD861649-406D-4B48-94F4-7C65BF1F547D}" destId="{456E69F2-BA80-4DA8-BEE4-72DD92341EB2}" srcOrd="1" destOrd="0" presId="urn:microsoft.com/office/officeart/2005/8/layout/vList3"/>
    <dgm:cxn modelId="{22ED9CF7-7DB2-4993-9531-F2EC9A12604C}" type="presParOf" srcId="{798DAA96-3D8A-45EB-B31D-1E90DC4B9190}" destId="{9917FB19-4A46-4A7F-8C92-332313717B82}" srcOrd="1" destOrd="0" presId="urn:microsoft.com/office/officeart/2005/8/layout/vList3"/>
    <dgm:cxn modelId="{46350390-FA76-4C17-A2E5-6A25BCF99E46}" type="presParOf" srcId="{798DAA96-3D8A-45EB-B31D-1E90DC4B9190}" destId="{C38E62A1-AAA0-48FA-B378-5897C6CF8F23}" srcOrd="2" destOrd="0" presId="urn:microsoft.com/office/officeart/2005/8/layout/vList3"/>
    <dgm:cxn modelId="{2A55A597-DD11-4870-B7E0-20906C9CF62E}" type="presParOf" srcId="{C38E62A1-AAA0-48FA-B378-5897C6CF8F23}" destId="{8CD64038-1881-4495-8272-6EAB30AC78DF}" srcOrd="0" destOrd="0" presId="urn:microsoft.com/office/officeart/2005/8/layout/vList3"/>
    <dgm:cxn modelId="{08EBD9B4-9FB1-4F0E-8B11-5EFDADD79B4A}" type="presParOf" srcId="{C38E62A1-AAA0-48FA-B378-5897C6CF8F23}" destId="{171DC3ED-6721-4D77-BD67-B8880C0C9C2F}" srcOrd="1" destOrd="0" presId="urn:microsoft.com/office/officeart/2005/8/layout/vList3"/>
    <dgm:cxn modelId="{5CDAFB12-8B88-4714-A302-B35350D02E5B}" type="presParOf" srcId="{798DAA96-3D8A-45EB-B31D-1E90DC4B9190}" destId="{18E868D5-4577-456A-B985-B4ACAB195A80}" srcOrd="3" destOrd="0" presId="urn:microsoft.com/office/officeart/2005/8/layout/vList3"/>
    <dgm:cxn modelId="{8BCDA669-525F-4DF5-B494-AB7E94E53035}" type="presParOf" srcId="{798DAA96-3D8A-45EB-B31D-1E90DC4B9190}" destId="{B798DFE2-4A04-4153-93FF-D636F92869EF}" srcOrd="4" destOrd="0" presId="urn:microsoft.com/office/officeart/2005/8/layout/vList3"/>
    <dgm:cxn modelId="{8C0B5C69-4556-4E2F-B7A7-23409DA871DF}" type="presParOf" srcId="{B798DFE2-4A04-4153-93FF-D636F92869EF}" destId="{853BEA06-DDD2-42BE-9AA9-4821672A5CAA}" srcOrd="0" destOrd="0" presId="urn:microsoft.com/office/officeart/2005/8/layout/vList3"/>
    <dgm:cxn modelId="{E606CA9E-D8A5-4181-A2CA-5FF728BEFEFA}" type="presParOf" srcId="{B798DFE2-4A04-4153-93FF-D636F92869EF}" destId="{9632E240-53D6-4DA9-B406-32CBC3B21C8A}" srcOrd="1" destOrd="0" presId="urn:microsoft.com/office/officeart/2005/8/layout/vList3"/>
    <dgm:cxn modelId="{49A56EA0-FB5A-4B31-9528-39ED53EA2294}" type="presParOf" srcId="{798DAA96-3D8A-45EB-B31D-1E90DC4B9190}" destId="{27249119-23BA-40CC-97D8-D6DDFCDCFC8B}" srcOrd="5" destOrd="0" presId="urn:microsoft.com/office/officeart/2005/8/layout/vList3"/>
    <dgm:cxn modelId="{DA5A5FC7-6356-4C8F-B199-DE494F8DB1D1}" type="presParOf" srcId="{798DAA96-3D8A-45EB-B31D-1E90DC4B9190}" destId="{C6A4D160-61C5-4D98-9439-B2CD37F11424}" srcOrd="6" destOrd="0" presId="urn:microsoft.com/office/officeart/2005/8/layout/vList3"/>
    <dgm:cxn modelId="{C4B8A1D1-80CA-4535-A84C-D085892657C3}" type="presParOf" srcId="{C6A4D160-61C5-4D98-9439-B2CD37F11424}" destId="{F6D321F8-8867-486C-9F88-DFDCCA509076}" srcOrd="0" destOrd="0" presId="urn:microsoft.com/office/officeart/2005/8/layout/vList3"/>
    <dgm:cxn modelId="{3E3E829C-FD83-4062-AAF3-145274C9607D}" type="presParOf" srcId="{C6A4D160-61C5-4D98-9439-B2CD37F11424}" destId="{09E294FB-6A0C-4E53-B4FB-CDA9471B0C53}" srcOrd="1" destOrd="0" presId="urn:microsoft.com/office/officeart/2005/8/layout/vList3"/>
    <dgm:cxn modelId="{922FA86D-4B4A-46D3-83BF-0EBD9B946EA7}" type="presParOf" srcId="{798DAA96-3D8A-45EB-B31D-1E90DC4B9190}" destId="{DCC00722-1B86-4B19-ADA0-9F7419059C3F}" srcOrd="7" destOrd="0" presId="urn:microsoft.com/office/officeart/2005/8/layout/vList3"/>
    <dgm:cxn modelId="{6D923FAA-E443-4775-8DB6-B09B7476159C}" type="presParOf" srcId="{798DAA96-3D8A-45EB-B31D-1E90DC4B9190}" destId="{01DCD2E2-D83B-4255-A78C-0645EE35817A}" srcOrd="8" destOrd="0" presId="urn:microsoft.com/office/officeart/2005/8/layout/vList3"/>
    <dgm:cxn modelId="{83C841E6-0A5F-45D0-AE31-A0A6BE947B24}" type="presParOf" srcId="{01DCD2E2-D83B-4255-A78C-0645EE35817A}" destId="{16D08DA9-4916-4AF3-ADA4-40783B095ABA}" srcOrd="0" destOrd="0" presId="urn:microsoft.com/office/officeart/2005/8/layout/vList3"/>
    <dgm:cxn modelId="{733BC8C2-F557-42F4-B624-FDC1CA83769E}" type="presParOf" srcId="{01DCD2E2-D83B-4255-A78C-0645EE35817A}" destId="{9C78556E-257E-4231-BA7E-BF35F92A9C5F}" srcOrd="1" destOrd="0" presId="urn:microsoft.com/office/officeart/2005/8/layout/vLis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E69F2-BA80-4DA8-BEE4-72DD92341EB2}">
      <dsp:nvSpPr>
        <dsp:cNvPr id="0" name=""/>
        <dsp:cNvSpPr/>
      </dsp:nvSpPr>
      <dsp:spPr>
        <a:xfrm rot="10800000">
          <a:off x="907611" y="340"/>
          <a:ext cx="3010879" cy="596927"/>
        </a:xfrm>
        <a:prstGeom prst="homePlate">
          <a:avLst/>
        </a:prstGeom>
        <a:solidFill>
          <a:srgbClr val="7DC4A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228" tIns="38100" rIns="71120"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Provides estimation of signal-to-noise ratio loss based on subjective input level</a:t>
          </a:r>
          <a:endParaRPr lang="da-DK" sz="1000" kern="1200">
            <a:solidFill>
              <a:schemeClr val="tx1"/>
            </a:solidFill>
          </a:endParaRPr>
        </a:p>
      </dsp:txBody>
      <dsp:txXfrm rot="10800000">
        <a:off x="1056843" y="340"/>
        <a:ext cx="2861647" cy="596927"/>
      </dsp:txXfrm>
    </dsp:sp>
    <dsp:sp modelId="{54CA34DD-A310-45A6-9350-45FF5180CBE2}">
      <dsp:nvSpPr>
        <dsp:cNvPr id="0" name=""/>
        <dsp:cNvSpPr/>
      </dsp:nvSpPr>
      <dsp:spPr>
        <a:xfrm>
          <a:off x="609147" y="340"/>
          <a:ext cx="596927" cy="59692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9632E240-53D6-4DA9-B406-32CBC3B21C8A}">
      <dsp:nvSpPr>
        <dsp:cNvPr id="0" name=""/>
        <dsp:cNvSpPr/>
      </dsp:nvSpPr>
      <dsp:spPr>
        <a:xfrm rot="10800000">
          <a:off x="907611" y="775454"/>
          <a:ext cx="3010879" cy="596927"/>
        </a:xfrm>
        <a:prstGeom prst="homePlate">
          <a:avLst/>
        </a:prstGeom>
        <a:solidFill>
          <a:srgbClr val="7DC4A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228" tIns="38100" rIns="71120"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Can be done as a verification measure with aids</a:t>
          </a:r>
          <a:endParaRPr lang="da-DK" sz="1000" kern="1200">
            <a:solidFill>
              <a:schemeClr val="tx1"/>
            </a:solidFill>
          </a:endParaRPr>
        </a:p>
      </dsp:txBody>
      <dsp:txXfrm rot="10800000">
        <a:off x="1056843" y="775454"/>
        <a:ext cx="2861647" cy="596927"/>
      </dsp:txXfrm>
    </dsp:sp>
    <dsp:sp modelId="{853BEA06-DDD2-42BE-9AA9-4821672A5CAA}">
      <dsp:nvSpPr>
        <dsp:cNvPr id="0" name=""/>
        <dsp:cNvSpPr/>
      </dsp:nvSpPr>
      <dsp:spPr>
        <a:xfrm>
          <a:off x="609147" y="775454"/>
          <a:ext cx="596927" cy="59692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9C78556E-257E-4231-BA7E-BF35F92A9C5F}">
      <dsp:nvSpPr>
        <dsp:cNvPr id="0" name=""/>
        <dsp:cNvSpPr/>
      </dsp:nvSpPr>
      <dsp:spPr>
        <a:xfrm rot="10800000">
          <a:off x="907611" y="1550569"/>
          <a:ext cx="3010879" cy="596927"/>
        </a:xfrm>
        <a:prstGeom prst="homePlate">
          <a:avLst/>
        </a:prstGeom>
        <a:solidFill>
          <a:srgbClr val="7DC4A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228" tIns="38100" rIns="71120"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Relatable test for English speakers</a:t>
          </a:r>
          <a:endParaRPr lang="da-DK" sz="1000" b="1" kern="1200">
            <a:solidFill>
              <a:schemeClr val="tx1"/>
            </a:solidFill>
          </a:endParaRPr>
        </a:p>
      </dsp:txBody>
      <dsp:txXfrm rot="10800000">
        <a:off x="1056843" y="1550569"/>
        <a:ext cx="2861647" cy="596927"/>
      </dsp:txXfrm>
    </dsp:sp>
    <dsp:sp modelId="{16D08DA9-4916-4AF3-ADA4-40783B095ABA}">
      <dsp:nvSpPr>
        <dsp:cNvPr id="0" name=""/>
        <dsp:cNvSpPr/>
      </dsp:nvSpPr>
      <dsp:spPr>
        <a:xfrm>
          <a:off x="609147" y="1550569"/>
          <a:ext cx="596927" cy="59692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FA57E0AC-7AD5-4B03-BBDD-C57B869FA3EC}">
      <dsp:nvSpPr>
        <dsp:cNvPr id="0" name=""/>
        <dsp:cNvSpPr/>
      </dsp:nvSpPr>
      <dsp:spPr>
        <a:xfrm rot="10800000">
          <a:off x="907611" y="2325684"/>
          <a:ext cx="3010879" cy="596927"/>
        </a:xfrm>
        <a:prstGeom prst="homePlate">
          <a:avLst/>
        </a:prstGeom>
        <a:solidFill>
          <a:srgbClr val="7DC4A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228" tIns="38100" rIns="71120"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Assists with counselling and the recommendation of assistive devices</a:t>
          </a:r>
          <a:endParaRPr lang="da-DK" sz="1000" kern="1200">
            <a:solidFill>
              <a:schemeClr val="tx1"/>
            </a:solidFill>
          </a:endParaRPr>
        </a:p>
      </dsp:txBody>
      <dsp:txXfrm rot="10800000">
        <a:off x="1056843" y="2325684"/>
        <a:ext cx="2861647" cy="596927"/>
      </dsp:txXfrm>
    </dsp:sp>
    <dsp:sp modelId="{E2662CA7-7632-4378-8D30-A128C3941AC3}">
      <dsp:nvSpPr>
        <dsp:cNvPr id="0" name=""/>
        <dsp:cNvSpPr/>
      </dsp:nvSpPr>
      <dsp:spPr>
        <a:xfrm>
          <a:off x="609147" y="2325684"/>
          <a:ext cx="596927" cy="59692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7E2E74FD-108D-4FD7-BE47-4A32F62F5089}">
      <dsp:nvSpPr>
        <dsp:cNvPr id="0" name=""/>
        <dsp:cNvSpPr/>
      </dsp:nvSpPr>
      <dsp:spPr>
        <a:xfrm rot="10800000">
          <a:off x="907611" y="3100799"/>
          <a:ext cx="3010879" cy="596927"/>
        </a:xfrm>
        <a:prstGeom prst="homePlate">
          <a:avLst/>
        </a:prstGeom>
        <a:solidFill>
          <a:srgbClr val="7DC4A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228" tIns="38100" rIns="71120"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Quick test</a:t>
          </a:r>
          <a:r>
            <a:rPr lang="en-US" sz="1000" b="0" i="0" kern="1200">
              <a:solidFill>
                <a:schemeClr val="tx1"/>
              </a:solidFill>
            </a:rPr>
            <a:t>​</a:t>
          </a:r>
          <a:endParaRPr lang="da-DK" sz="1000" kern="1200">
            <a:solidFill>
              <a:schemeClr val="tx1"/>
            </a:solidFill>
          </a:endParaRPr>
        </a:p>
      </dsp:txBody>
      <dsp:txXfrm rot="10800000">
        <a:off x="1056843" y="3100799"/>
        <a:ext cx="2861647" cy="596927"/>
      </dsp:txXfrm>
    </dsp:sp>
    <dsp:sp modelId="{89F2FA91-3C1F-46FA-8877-707A81251B6A}">
      <dsp:nvSpPr>
        <dsp:cNvPr id="0" name=""/>
        <dsp:cNvSpPr/>
      </dsp:nvSpPr>
      <dsp:spPr>
        <a:xfrm>
          <a:off x="609147" y="3100799"/>
          <a:ext cx="596927" cy="59692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E69F2-BA80-4DA8-BEE4-72DD92341EB2}">
      <dsp:nvSpPr>
        <dsp:cNvPr id="0" name=""/>
        <dsp:cNvSpPr/>
      </dsp:nvSpPr>
      <dsp:spPr>
        <a:xfrm>
          <a:off x="609147" y="340"/>
          <a:ext cx="3010879" cy="596927"/>
        </a:xfrm>
        <a:prstGeom prst="homePlate">
          <a:avLst/>
        </a:prstGeom>
        <a:solidFill>
          <a:srgbClr val="BBE1C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38100" rIns="263228"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Provides accurate prediction of aided speech in noise performance and incorporates </a:t>
          </a:r>
          <a:r>
            <a:rPr lang="da-DK" sz="1000" b="1" i="0" kern="1200">
              <a:solidFill>
                <a:schemeClr val="tx1"/>
              </a:solidFill>
            </a:rPr>
            <a:t>full shape of audiogram </a:t>
          </a:r>
          <a:r>
            <a:rPr lang="en-US" sz="1000" b="0" i="0" kern="1200">
              <a:solidFill>
                <a:schemeClr val="tx1"/>
              </a:solidFill>
            </a:rPr>
            <a:t>​</a:t>
          </a:r>
          <a:endParaRPr lang="da-DK" sz="1000" kern="1200">
            <a:solidFill>
              <a:schemeClr val="tx1"/>
            </a:solidFill>
          </a:endParaRPr>
        </a:p>
      </dsp:txBody>
      <dsp:txXfrm>
        <a:off x="609147" y="340"/>
        <a:ext cx="2861647" cy="596927"/>
      </dsp:txXfrm>
    </dsp:sp>
    <dsp:sp modelId="{54CA34DD-A310-45A6-9350-45FF5180CBE2}">
      <dsp:nvSpPr>
        <dsp:cNvPr id="0" name=""/>
        <dsp:cNvSpPr/>
      </dsp:nvSpPr>
      <dsp:spPr>
        <a:xfrm>
          <a:off x="3321563" y="340"/>
          <a:ext cx="596927" cy="59692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171DC3ED-6721-4D77-BD67-B8880C0C9C2F}">
      <dsp:nvSpPr>
        <dsp:cNvPr id="0" name=""/>
        <dsp:cNvSpPr/>
      </dsp:nvSpPr>
      <dsp:spPr>
        <a:xfrm>
          <a:off x="609147" y="775454"/>
          <a:ext cx="3010879" cy="596927"/>
        </a:xfrm>
        <a:prstGeom prst="homePlate">
          <a:avLst/>
        </a:prstGeom>
        <a:solidFill>
          <a:srgbClr val="BBE1C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38100" rIns="263228"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Fully </a:t>
          </a:r>
          <a:r>
            <a:rPr lang="da-DK" sz="1000" b="1" i="0" kern="1200">
              <a:solidFill>
                <a:schemeClr val="tx1"/>
              </a:solidFill>
            </a:rPr>
            <a:t>objective</a:t>
          </a:r>
          <a:r>
            <a:rPr lang="da-DK" sz="1000" b="0" i="0" kern="1200">
              <a:solidFill>
                <a:schemeClr val="tx1"/>
              </a:solidFill>
            </a:rPr>
            <a:t>, diagnostic measure </a:t>
          </a:r>
          <a:r>
            <a:rPr lang="en-US" sz="700" b="0" i="0" kern="1200">
              <a:solidFill>
                <a:schemeClr val="tx1"/>
              </a:solidFill>
            </a:rPr>
            <a:t>​</a:t>
          </a:r>
          <a:endParaRPr lang="da-DK" sz="700" kern="1200">
            <a:solidFill>
              <a:schemeClr val="tx1"/>
            </a:solidFill>
          </a:endParaRPr>
        </a:p>
      </dsp:txBody>
      <dsp:txXfrm>
        <a:off x="609147" y="775454"/>
        <a:ext cx="2861647" cy="596927"/>
      </dsp:txXfrm>
    </dsp:sp>
    <dsp:sp modelId="{8CD64038-1881-4495-8272-6EAB30AC78DF}">
      <dsp:nvSpPr>
        <dsp:cNvPr id="0" name=""/>
        <dsp:cNvSpPr/>
      </dsp:nvSpPr>
      <dsp:spPr>
        <a:xfrm>
          <a:off x="3321563" y="775454"/>
          <a:ext cx="596927" cy="59692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9632E240-53D6-4DA9-B406-32CBC3B21C8A}">
      <dsp:nvSpPr>
        <dsp:cNvPr id="0" name=""/>
        <dsp:cNvSpPr/>
      </dsp:nvSpPr>
      <dsp:spPr>
        <a:xfrm>
          <a:off x="577382" y="1540416"/>
          <a:ext cx="3010879" cy="596927"/>
        </a:xfrm>
        <a:prstGeom prst="homePlate">
          <a:avLst/>
        </a:prstGeom>
        <a:solidFill>
          <a:srgbClr val="BBE1C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38100" rIns="263228"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Highly accurate, correlated standards with</a:t>
          </a:r>
          <a:r>
            <a:rPr lang="da-DK" sz="1000" b="1" i="0" kern="1200">
              <a:solidFill>
                <a:schemeClr val="tx1"/>
              </a:solidFill>
            </a:rPr>
            <a:t> ecologically valid HINT </a:t>
          </a:r>
          <a:endParaRPr lang="da-DK" sz="1000" kern="1200">
            <a:solidFill>
              <a:schemeClr val="tx1"/>
            </a:solidFill>
          </a:endParaRPr>
        </a:p>
      </dsp:txBody>
      <dsp:txXfrm>
        <a:off x="577382" y="1540416"/>
        <a:ext cx="2861647" cy="596927"/>
      </dsp:txXfrm>
    </dsp:sp>
    <dsp:sp modelId="{853BEA06-DDD2-42BE-9AA9-4821672A5CAA}">
      <dsp:nvSpPr>
        <dsp:cNvPr id="0" name=""/>
        <dsp:cNvSpPr/>
      </dsp:nvSpPr>
      <dsp:spPr>
        <a:xfrm>
          <a:off x="3321563" y="1550569"/>
          <a:ext cx="596927" cy="59692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09E294FB-6A0C-4E53-B4FB-CDA9471B0C53}">
      <dsp:nvSpPr>
        <dsp:cNvPr id="0" name=""/>
        <dsp:cNvSpPr/>
      </dsp:nvSpPr>
      <dsp:spPr>
        <a:xfrm>
          <a:off x="609147" y="2325684"/>
          <a:ext cx="3010879" cy="596927"/>
        </a:xfrm>
        <a:prstGeom prst="homePlate">
          <a:avLst/>
        </a:prstGeom>
        <a:solidFill>
          <a:srgbClr val="BBE1C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38100" rIns="263228" bIns="38100" numCol="1" spcCol="1270" anchor="ctr" anchorCtr="0">
          <a:noAutofit/>
        </a:bodyPr>
        <a:lstStyle/>
        <a:p>
          <a:pPr marL="0" lvl="0" indent="0" algn="ctr" defTabSz="444500">
            <a:lnSpc>
              <a:spcPct val="90000"/>
            </a:lnSpc>
            <a:spcBef>
              <a:spcPct val="0"/>
            </a:spcBef>
            <a:spcAft>
              <a:spcPct val="35000"/>
            </a:spcAft>
            <a:buNone/>
          </a:pPr>
          <a:r>
            <a:rPr lang="da-DK" sz="1000" b="0" i="0" kern="1200">
              <a:solidFill>
                <a:schemeClr val="tx1"/>
              </a:solidFill>
            </a:rPr>
            <a:t>ACT value can be </a:t>
          </a:r>
          <a:r>
            <a:rPr lang="da-DK" sz="1000" b="1" i="0" kern="1200">
              <a:solidFill>
                <a:schemeClr val="tx1"/>
              </a:solidFill>
            </a:rPr>
            <a:t>transferred into Demant brand </a:t>
          </a:r>
          <a:r>
            <a:rPr lang="da-DK" sz="1000" b="0" i="0" kern="1200">
              <a:solidFill>
                <a:schemeClr val="tx1"/>
              </a:solidFill>
            </a:rPr>
            <a:t>aids, and it can be used as a </a:t>
          </a:r>
          <a:r>
            <a:rPr lang="da-DK" sz="1000" b="1" i="0" kern="1200">
              <a:solidFill>
                <a:schemeClr val="tx1"/>
              </a:solidFill>
            </a:rPr>
            <a:t>counselling tool </a:t>
          </a:r>
          <a:r>
            <a:rPr lang="da-DK" sz="1000" b="0" i="0" kern="1200">
              <a:solidFill>
                <a:schemeClr val="tx1"/>
              </a:solidFill>
            </a:rPr>
            <a:t>​</a:t>
          </a:r>
          <a:endParaRPr lang="da-DK" sz="1000" kern="1200">
            <a:solidFill>
              <a:schemeClr val="tx1"/>
            </a:solidFill>
          </a:endParaRPr>
        </a:p>
      </dsp:txBody>
      <dsp:txXfrm>
        <a:off x="609147" y="2325684"/>
        <a:ext cx="2861647" cy="596927"/>
      </dsp:txXfrm>
    </dsp:sp>
    <dsp:sp modelId="{F6D321F8-8867-486C-9F88-DFDCCA509076}">
      <dsp:nvSpPr>
        <dsp:cNvPr id="0" name=""/>
        <dsp:cNvSpPr/>
      </dsp:nvSpPr>
      <dsp:spPr>
        <a:xfrm>
          <a:off x="3321563" y="2325684"/>
          <a:ext cx="596927" cy="59692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 modelId="{9C78556E-257E-4231-BA7E-BF35F92A9C5F}">
      <dsp:nvSpPr>
        <dsp:cNvPr id="0" name=""/>
        <dsp:cNvSpPr/>
      </dsp:nvSpPr>
      <dsp:spPr>
        <a:xfrm>
          <a:off x="609147" y="3100799"/>
          <a:ext cx="3010879" cy="596927"/>
        </a:xfrm>
        <a:prstGeom prst="homePlate">
          <a:avLst/>
        </a:prstGeom>
        <a:solidFill>
          <a:srgbClr val="BBE1CF"/>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38100" rIns="263228" bIns="38100" numCol="1" spcCol="1270" anchor="ctr" anchorCtr="0">
          <a:noAutofit/>
        </a:bodyPr>
        <a:lstStyle/>
        <a:p>
          <a:pPr marL="0" lvl="0" indent="0" algn="ctr" defTabSz="444500">
            <a:lnSpc>
              <a:spcPct val="90000"/>
            </a:lnSpc>
            <a:spcBef>
              <a:spcPct val="0"/>
            </a:spcBef>
            <a:spcAft>
              <a:spcPct val="35000"/>
            </a:spcAft>
            <a:buNone/>
          </a:pPr>
          <a:r>
            <a:rPr lang="da-DK" sz="1000" kern="1200">
              <a:solidFill>
                <a:schemeClr val="tx1"/>
              </a:solidFill>
            </a:rPr>
            <a:t>Quick, </a:t>
          </a:r>
          <a:r>
            <a:rPr lang="da-DK" sz="1000" b="1" kern="1200">
              <a:solidFill>
                <a:schemeClr val="tx1"/>
              </a:solidFill>
            </a:rPr>
            <a:t>language-independent </a:t>
          </a:r>
          <a:r>
            <a:rPr lang="da-DK" sz="1000" kern="1200">
              <a:solidFill>
                <a:schemeClr val="tx1"/>
              </a:solidFill>
            </a:rPr>
            <a:t>test</a:t>
          </a:r>
        </a:p>
      </dsp:txBody>
      <dsp:txXfrm>
        <a:off x="609147" y="3100799"/>
        <a:ext cx="2861647" cy="596927"/>
      </dsp:txXfrm>
    </dsp:sp>
    <dsp:sp modelId="{16D08DA9-4916-4AF3-ADA4-40783B095ABA}">
      <dsp:nvSpPr>
        <dsp:cNvPr id="0" name=""/>
        <dsp:cNvSpPr/>
      </dsp:nvSpPr>
      <dsp:spPr>
        <a:xfrm>
          <a:off x="3321563" y="3100799"/>
          <a:ext cx="596927" cy="59692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rgbClr val="3C6657"/>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dsholder til sidehove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a-DK"/>
          </a:p>
        </p:txBody>
      </p:sp>
      <p:sp>
        <p:nvSpPr>
          <p:cNvPr id="3" name="Pladsholder til dato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458792-8F56-3A41-AE8D-398351878192}" type="datetimeFigureOut">
              <a:rPr lang="da-DK" smtClean="0"/>
              <a:t>11-10-2023</a:t>
            </a:fld>
            <a:endParaRPr lang="da-DK"/>
          </a:p>
        </p:txBody>
      </p:sp>
      <p:sp>
        <p:nvSpPr>
          <p:cNvPr id="4" name="Pladsholder til slidebille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a-DK"/>
          </a:p>
        </p:txBody>
      </p:sp>
      <p:sp>
        <p:nvSpPr>
          <p:cNvPr id="5" name="Pladsholder til no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a-DK"/>
              <a:t>Klik for at redigere teksttypografierne i masteren</a:t>
            </a:r>
          </a:p>
          <a:p>
            <a:pPr lvl="1"/>
            <a:r>
              <a:rPr lang="da-DK"/>
              <a:t>Andet niveau</a:t>
            </a:r>
          </a:p>
          <a:p>
            <a:pPr lvl="2"/>
            <a:r>
              <a:rPr lang="da-DK"/>
              <a:t>Tredje niveau</a:t>
            </a:r>
          </a:p>
          <a:p>
            <a:pPr lvl="3"/>
            <a:r>
              <a:rPr lang="da-DK"/>
              <a:t>Fjerde niveau</a:t>
            </a:r>
          </a:p>
          <a:p>
            <a:pPr lvl="4"/>
            <a:r>
              <a:rPr lang="da-DK"/>
              <a:t>Femte niveau</a:t>
            </a:r>
          </a:p>
        </p:txBody>
      </p:sp>
      <p:sp>
        <p:nvSpPr>
          <p:cNvPr id="6" name="Pladsholder til sidefod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a-DK"/>
          </a:p>
        </p:txBody>
      </p:sp>
      <p:sp>
        <p:nvSpPr>
          <p:cNvPr id="7" name="Pladsholder til slide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5C1D5B-C33C-BA44-B267-4688201A3FA8}" type="slidenum">
              <a:rPr lang="da-DK" smtClean="0"/>
              <a:t>‹#›</a:t>
            </a:fld>
            <a:endParaRPr lang="da-DK"/>
          </a:p>
        </p:txBody>
      </p:sp>
    </p:spTree>
    <p:extLst>
      <p:ext uri="{BB962C8B-B14F-4D97-AF65-F5344CB8AC3E}">
        <p14:creationId xmlns:p14="http://schemas.microsoft.com/office/powerpoint/2010/main" val="111931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pubmed.ncbi.nlm.nih.gov/23636210/"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pubmed.ncbi.nlm.nih.gov/36463632/"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pubmed.ncbi.nlm.nih.gov/36463632/"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pubmed.ncbi.nlm.nih.gov/36463632/"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pubmed.ncbi.nlm.nih.gov/36463632/"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pubmed.ncbi.nlm.nih.gov/36463632/"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3" Type="http://schemas.openxmlformats.org/officeDocument/2006/relationships/hyperlink" Target="https://www.audiologyonline.com/articles/signia-expert-series-speech-in-18336" TargetMode="External"/><Relationship Id="rId2" Type="http://schemas.openxmlformats.org/officeDocument/2006/relationships/slide" Target="../slides/slide69.xml"/><Relationship Id="rId1" Type="http://schemas.openxmlformats.org/officeDocument/2006/relationships/notesMaster" Target="../notesMasters/notesMaster1.xml"/><Relationship Id="rId4" Type="http://schemas.openxmlformats.org/officeDocument/2006/relationships/hyperlink" Target="https://hearinghealthmatters.org/innovations-in-hearing/2019/audiology-case-for-quicksi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a:t>Good morning/</a:t>
            </a:r>
            <a:r>
              <a:rPr lang="da-DK" dirty="0" err="1"/>
              <a:t>good</a:t>
            </a:r>
            <a:r>
              <a:rPr lang="da-DK" dirty="0"/>
              <a:t> </a:t>
            </a:r>
            <a:r>
              <a:rPr lang="da-DK" dirty="0" err="1"/>
              <a:t>afternoon</a:t>
            </a:r>
            <a:endParaRPr lang="da-DK" dirty="0"/>
          </a:p>
          <a:p>
            <a:r>
              <a:rPr lang="da-DK" dirty="0" err="1"/>
              <a:t>Thank</a:t>
            </a:r>
            <a:r>
              <a:rPr lang="da-DK" dirty="0"/>
              <a:t> </a:t>
            </a:r>
            <a:r>
              <a:rPr lang="da-DK" dirty="0" err="1"/>
              <a:t>you</a:t>
            </a:r>
            <a:r>
              <a:rPr lang="da-DK" dirty="0"/>
              <a:t> for </a:t>
            </a:r>
            <a:r>
              <a:rPr lang="da-DK" dirty="0" err="1"/>
              <a:t>being</a:t>
            </a:r>
            <a:r>
              <a:rPr lang="da-DK" dirty="0"/>
              <a:t> part of </a:t>
            </a:r>
            <a:r>
              <a:rPr lang="da-DK" dirty="0" err="1"/>
              <a:t>this</a:t>
            </a:r>
            <a:r>
              <a:rPr lang="da-DK" dirty="0"/>
              <a:t> </a:t>
            </a:r>
            <a:r>
              <a:rPr lang="da-DK" dirty="0" err="1"/>
              <a:t>presentation</a:t>
            </a:r>
            <a:r>
              <a:rPr lang="da-DK" dirty="0"/>
              <a:t> </a:t>
            </a:r>
            <a:r>
              <a:rPr lang="da-DK" dirty="0" err="1"/>
              <a:t>where</a:t>
            </a:r>
            <a:r>
              <a:rPr lang="da-DK" dirty="0"/>
              <a:t> </a:t>
            </a:r>
            <a:r>
              <a:rPr lang="da-DK" dirty="0" err="1"/>
              <a:t>will</a:t>
            </a:r>
            <a:r>
              <a:rPr lang="da-DK" dirty="0"/>
              <a:t> </a:t>
            </a:r>
            <a:r>
              <a:rPr lang="da-DK" dirty="0" err="1"/>
              <a:t>aim</a:t>
            </a:r>
            <a:r>
              <a:rPr lang="da-DK" dirty="0"/>
              <a:t> to </a:t>
            </a:r>
            <a:r>
              <a:rPr lang="da-DK" dirty="0" err="1"/>
              <a:t>take</a:t>
            </a:r>
            <a:r>
              <a:rPr lang="da-DK" dirty="0"/>
              <a:t> </a:t>
            </a:r>
            <a:r>
              <a:rPr lang="da-DK" dirty="0" err="1"/>
              <a:t>you</a:t>
            </a:r>
            <a:r>
              <a:rPr lang="da-DK" dirty="0"/>
              <a:t> </a:t>
            </a:r>
            <a:r>
              <a:rPr lang="da-DK" dirty="0" err="1"/>
              <a:t>through</a:t>
            </a:r>
            <a:r>
              <a:rPr lang="da-DK" dirty="0"/>
              <a:t> the </a:t>
            </a:r>
            <a:r>
              <a:rPr lang="da-DK" dirty="0" err="1"/>
              <a:t>journey</a:t>
            </a:r>
            <a:r>
              <a:rPr lang="da-DK" dirty="0"/>
              <a:t> of ACT. </a:t>
            </a:r>
          </a:p>
          <a:p>
            <a:endParaRPr lang="da-DK" dirty="0"/>
          </a:p>
          <a:p>
            <a:r>
              <a:rPr lang="da-DK" dirty="0" err="1"/>
              <a:t>Mention</a:t>
            </a:r>
            <a:r>
              <a:rPr lang="da-DK" dirty="0"/>
              <a:t> </a:t>
            </a:r>
            <a:r>
              <a:rPr lang="da-DK" dirty="0" err="1"/>
              <a:t>any</a:t>
            </a:r>
            <a:r>
              <a:rPr lang="da-DK" dirty="0"/>
              <a:t> </a:t>
            </a:r>
            <a:r>
              <a:rPr lang="da-DK" dirty="0" err="1"/>
              <a:t>housekeeping</a:t>
            </a:r>
            <a:r>
              <a:rPr lang="da-DK" dirty="0"/>
              <a:t> </a:t>
            </a:r>
            <a:r>
              <a:rPr lang="da-DK" dirty="0" err="1"/>
              <a:t>if</a:t>
            </a:r>
            <a:r>
              <a:rPr lang="da-DK" dirty="0"/>
              <a:t> </a:t>
            </a:r>
            <a:r>
              <a:rPr lang="da-DK" dirty="0" err="1"/>
              <a:t>necessary</a:t>
            </a:r>
            <a:endParaRPr lang="da-DK" dirty="0"/>
          </a:p>
          <a:p>
            <a:endParaRPr lang="da-DK" dirty="0"/>
          </a:p>
          <a:p>
            <a:r>
              <a:rPr lang="da-DK" dirty="0"/>
              <a:t>Please go </a:t>
            </a:r>
            <a:r>
              <a:rPr lang="da-DK" dirty="0" err="1"/>
              <a:t>ahead</a:t>
            </a:r>
            <a:r>
              <a:rPr lang="da-DK" dirty="0"/>
              <a:t> and ask </a:t>
            </a:r>
            <a:r>
              <a:rPr lang="da-DK" dirty="0" err="1"/>
              <a:t>any</a:t>
            </a:r>
            <a:r>
              <a:rPr lang="da-DK" dirty="0"/>
              <a:t> </a:t>
            </a:r>
            <a:r>
              <a:rPr lang="da-DK" dirty="0" err="1"/>
              <a:t>questions</a:t>
            </a:r>
            <a:r>
              <a:rPr lang="da-DK" dirty="0"/>
              <a:t> </a:t>
            </a:r>
            <a:r>
              <a:rPr lang="da-DK" dirty="0" err="1"/>
              <a:t>along</a:t>
            </a:r>
            <a:r>
              <a:rPr lang="da-DK" dirty="0"/>
              <a:t> the </a:t>
            </a:r>
            <a:r>
              <a:rPr lang="da-DK" dirty="0" err="1"/>
              <a:t>way</a:t>
            </a:r>
            <a:r>
              <a:rPr lang="da-DK" dirty="0"/>
              <a:t> </a:t>
            </a:r>
          </a:p>
        </p:txBody>
      </p:sp>
      <p:sp>
        <p:nvSpPr>
          <p:cNvPr id="4" name="Slide Number Placeholder 3"/>
          <p:cNvSpPr>
            <a:spLocks noGrp="1"/>
          </p:cNvSpPr>
          <p:nvPr>
            <p:ph type="sldNum" sz="quarter" idx="5"/>
          </p:nvPr>
        </p:nvSpPr>
        <p:spPr/>
        <p:txBody>
          <a:bodyPr/>
          <a:lstStyle/>
          <a:p>
            <a:fld id="{EC5C1D5B-C33C-BA44-B267-4688201A3FA8}" type="slidenum">
              <a:rPr lang="da-DK" smtClean="0"/>
              <a:t>1</a:t>
            </a:fld>
            <a:endParaRPr lang="da-DK"/>
          </a:p>
        </p:txBody>
      </p:sp>
    </p:spTree>
    <p:extLst>
      <p:ext uri="{BB962C8B-B14F-4D97-AF65-F5344CB8AC3E}">
        <p14:creationId xmlns:p14="http://schemas.microsoft.com/office/powerpoint/2010/main" val="254804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a:t> </a:t>
            </a:r>
          </a:p>
          <a:p>
            <a:endParaRPr lang="da-DK" dirty="0"/>
          </a:p>
          <a:p>
            <a:endParaRPr lang="da-DK" dirty="0"/>
          </a:p>
        </p:txBody>
      </p:sp>
      <p:sp>
        <p:nvSpPr>
          <p:cNvPr id="4" name="Slide Number Placeholder 3"/>
          <p:cNvSpPr>
            <a:spLocks noGrp="1"/>
          </p:cNvSpPr>
          <p:nvPr>
            <p:ph type="sldNum" sz="quarter" idx="5"/>
          </p:nvPr>
        </p:nvSpPr>
        <p:spPr/>
        <p:txBody>
          <a:bodyPr/>
          <a:lstStyle/>
          <a:p>
            <a:fld id="{EC5C1D5B-C33C-BA44-B267-4688201A3FA8}" type="slidenum">
              <a:rPr lang="da-DK" smtClean="0"/>
              <a:t>2</a:t>
            </a:fld>
            <a:endParaRPr lang="da-DK"/>
          </a:p>
        </p:txBody>
      </p:sp>
    </p:spTree>
    <p:extLst>
      <p:ext uri="{BB962C8B-B14F-4D97-AF65-F5344CB8AC3E}">
        <p14:creationId xmlns:p14="http://schemas.microsoft.com/office/powerpoint/2010/main" val="3876731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4864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i="0" dirty="0" err="1"/>
              <a:t>let’s</a:t>
            </a:r>
            <a:r>
              <a:rPr lang="da-DK" i="0" dirty="0"/>
              <a:t> start by </a:t>
            </a:r>
            <a:r>
              <a:rPr lang="da-DK" i="0" dirty="0" err="1"/>
              <a:t>asking</a:t>
            </a:r>
            <a:r>
              <a:rPr lang="da-DK" i="0" dirty="0"/>
              <a:t> a </a:t>
            </a:r>
            <a:r>
              <a:rPr lang="da-DK" i="0" dirty="0" err="1"/>
              <a:t>question</a:t>
            </a:r>
            <a:r>
              <a:rPr lang="da-DK" i="0" dirty="0"/>
              <a:t>: </a:t>
            </a:r>
            <a:r>
              <a:rPr lang="da-DK" i="1" dirty="0"/>
              <a:t>”</a:t>
            </a:r>
            <a:r>
              <a:rPr lang="da-DK" i="1" dirty="0" err="1"/>
              <a:t>What</a:t>
            </a:r>
            <a:r>
              <a:rPr lang="da-DK" i="1" dirty="0"/>
              <a:t> information do </a:t>
            </a:r>
            <a:r>
              <a:rPr lang="da-DK" i="1" dirty="0" err="1"/>
              <a:t>we</a:t>
            </a:r>
            <a:r>
              <a:rPr lang="da-DK" i="1" dirty="0"/>
              <a:t> </a:t>
            </a:r>
            <a:r>
              <a:rPr lang="da-DK" i="1" dirty="0" err="1"/>
              <a:t>get</a:t>
            </a:r>
            <a:r>
              <a:rPr lang="da-DK" i="1" dirty="0"/>
              <a:t> from </a:t>
            </a:r>
            <a:r>
              <a:rPr lang="da-DK" i="1" dirty="0" err="1"/>
              <a:t>performing</a:t>
            </a:r>
            <a:r>
              <a:rPr lang="da-DK" i="1" dirty="0"/>
              <a:t> </a:t>
            </a:r>
            <a:r>
              <a:rPr lang="da-DK" i="1" dirty="0" err="1"/>
              <a:t>audiometry</a:t>
            </a:r>
            <a:r>
              <a:rPr lang="da-DK" i="1" dirty="0"/>
              <a:t>?”</a:t>
            </a:r>
          </a:p>
          <a:p>
            <a:endParaRPr lang="da-DK" dirty="0"/>
          </a:p>
          <a:p>
            <a:pPr defTabSz="684771">
              <a:defRPr/>
            </a:pPr>
            <a:r>
              <a:rPr lang="da-DK" dirty="0" err="1"/>
              <a:t>Audiometry</a:t>
            </a:r>
            <a:r>
              <a:rPr lang="da-DK" dirty="0"/>
              <a:t> is a </a:t>
            </a:r>
            <a:r>
              <a:rPr lang="da-DK" dirty="0" err="1"/>
              <a:t>well-established</a:t>
            </a:r>
            <a:r>
              <a:rPr lang="da-DK" dirty="0"/>
              <a:t> test </a:t>
            </a:r>
            <a:r>
              <a:rPr lang="da-DK" dirty="0" err="1"/>
              <a:t>that</a:t>
            </a:r>
            <a:r>
              <a:rPr lang="da-DK" dirty="0"/>
              <a:t> has </a:t>
            </a:r>
            <a:r>
              <a:rPr lang="da-DK" dirty="0" err="1"/>
              <a:t>existed</a:t>
            </a:r>
            <a:r>
              <a:rPr lang="da-DK" dirty="0"/>
              <a:t> </a:t>
            </a:r>
            <a:r>
              <a:rPr lang="da-DK" dirty="0" err="1"/>
              <a:t>since</a:t>
            </a:r>
            <a:r>
              <a:rPr lang="da-DK" dirty="0"/>
              <a:t> 1922 (</a:t>
            </a:r>
            <a:r>
              <a:rPr lang="da-DK" dirty="0" err="1"/>
              <a:t>meaning</a:t>
            </a:r>
            <a:r>
              <a:rPr lang="da-DK" dirty="0"/>
              <a:t> more </a:t>
            </a:r>
            <a:r>
              <a:rPr lang="da-DK" dirty="0" err="1"/>
              <a:t>than</a:t>
            </a:r>
            <a:r>
              <a:rPr lang="da-DK" dirty="0"/>
              <a:t> 100 </a:t>
            </a:r>
            <a:r>
              <a:rPr lang="da-DK" dirty="0" err="1"/>
              <a:t>years</a:t>
            </a:r>
            <a:r>
              <a:rPr lang="da-DK" dirty="0"/>
              <a:t>). It is </a:t>
            </a:r>
            <a:r>
              <a:rPr lang="da-DK" dirty="0" err="1"/>
              <a:t>typically</a:t>
            </a:r>
            <a:r>
              <a:rPr lang="da-DK" dirty="0"/>
              <a:t> </a:t>
            </a:r>
            <a:r>
              <a:rPr lang="da-DK" dirty="0" err="1"/>
              <a:t>one</a:t>
            </a:r>
            <a:r>
              <a:rPr lang="da-DK" dirty="0"/>
              <a:t> of the </a:t>
            </a:r>
            <a:r>
              <a:rPr lang="da-DK" dirty="0" err="1"/>
              <a:t>first</a:t>
            </a:r>
            <a:r>
              <a:rPr lang="da-DK" dirty="0"/>
              <a:t> </a:t>
            </a:r>
            <a:r>
              <a:rPr lang="da-DK" dirty="0" err="1"/>
              <a:t>tools</a:t>
            </a:r>
            <a:r>
              <a:rPr lang="da-DK" dirty="0"/>
              <a:t> </a:t>
            </a:r>
            <a:r>
              <a:rPr lang="da-DK" dirty="0" err="1"/>
              <a:t>we</a:t>
            </a:r>
            <a:r>
              <a:rPr lang="da-DK" dirty="0"/>
              <a:t> </a:t>
            </a:r>
            <a:r>
              <a:rPr lang="da-DK" dirty="0" err="1"/>
              <a:t>use</a:t>
            </a:r>
            <a:r>
              <a:rPr lang="da-DK" dirty="0"/>
              <a:t> </a:t>
            </a:r>
            <a:r>
              <a:rPr lang="da-DK" dirty="0" err="1"/>
              <a:t>when</a:t>
            </a:r>
            <a:r>
              <a:rPr lang="da-DK" dirty="0"/>
              <a:t> </a:t>
            </a:r>
            <a:r>
              <a:rPr lang="da-DK" dirty="0" err="1"/>
              <a:t>evaluating</a:t>
            </a:r>
            <a:r>
              <a:rPr lang="da-DK" dirty="0"/>
              <a:t> </a:t>
            </a:r>
            <a:r>
              <a:rPr lang="da-DK" dirty="0" err="1"/>
              <a:t>someones</a:t>
            </a:r>
            <a:r>
              <a:rPr lang="da-DK" dirty="0"/>
              <a:t> </a:t>
            </a:r>
            <a:r>
              <a:rPr lang="da-DK" dirty="0" err="1"/>
              <a:t>hearing</a:t>
            </a:r>
            <a:r>
              <a:rPr lang="da-DK" dirty="0"/>
              <a:t>.</a:t>
            </a:r>
          </a:p>
          <a:p>
            <a:endParaRPr lang="da-DK" dirty="0"/>
          </a:p>
          <a:p>
            <a:r>
              <a:rPr lang="da-DK" dirty="0" err="1"/>
              <a:t>Audiometry</a:t>
            </a:r>
            <a:r>
              <a:rPr lang="da-DK" dirty="0"/>
              <a:t> </a:t>
            </a:r>
            <a:r>
              <a:rPr lang="da-DK" dirty="0" err="1"/>
              <a:t>will</a:t>
            </a:r>
            <a:r>
              <a:rPr lang="da-DK" dirty="0"/>
              <a:t> </a:t>
            </a:r>
            <a:r>
              <a:rPr lang="da-DK" dirty="0" err="1"/>
              <a:t>tell</a:t>
            </a:r>
            <a:r>
              <a:rPr lang="da-DK" dirty="0"/>
              <a:t> </a:t>
            </a:r>
            <a:r>
              <a:rPr lang="da-DK" dirty="0" err="1"/>
              <a:t>us</a:t>
            </a:r>
            <a:r>
              <a:rPr lang="da-DK" dirty="0"/>
              <a:t> </a:t>
            </a:r>
            <a:r>
              <a:rPr lang="da-DK" dirty="0" err="1"/>
              <a:t>about</a:t>
            </a:r>
            <a:r>
              <a:rPr lang="da-DK" dirty="0"/>
              <a:t> </a:t>
            </a:r>
            <a:r>
              <a:rPr lang="da-DK" b="1" dirty="0" err="1"/>
              <a:t>audibility</a:t>
            </a:r>
            <a:r>
              <a:rPr lang="da-DK" b="1" dirty="0"/>
              <a:t> of sounds</a:t>
            </a:r>
            <a:r>
              <a:rPr lang="da-DK" dirty="0"/>
              <a:t>, </a:t>
            </a:r>
            <a:r>
              <a:rPr lang="da-DK" i="1" dirty="0"/>
              <a:t>(</a:t>
            </a:r>
            <a:r>
              <a:rPr lang="da-DK" i="1" dirty="0" err="1"/>
              <a:t>click</a:t>
            </a:r>
            <a:r>
              <a:rPr lang="da-DK" i="1" dirty="0"/>
              <a:t>) </a:t>
            </a:r>
            <a:r>
              <a:rPr lang="da-DK" dirty="0" err="1"/>
              <a:t>including</a:t>
            </a:r>
            <a:r>
              <a:rPr lang="da-DK" dirty="0"/>
              <a:t> speech sounds </a:t>
            </a:r>
            <a:r>
              <a:rPr lang="da-DK" i="1" dirty="0"/>
              <a:t>(</a:t>
            </a:r>
            <a:r>
              <a:rPr lang="da-DK" i="1" dirty="0" err="1"/>
              <a:t>click</a:t>
            </a:r>
            <a:r>
              <a:rPr lang="da-DK" i="1" dirty="0"/>
              <a:t>) </a:t>
            </a:r>
            <a:r>
              <a:rPr lang="da-DK" dirty="0"/>
              <a:t>but </a:t>
            </a:r>
            <a:r>
              <a:rPr lang="da-DK" dirty="0" err="1"/>
              <a:t>also</a:t>
            </a:r>
            <a:r>
              <a:rPr lang="da-DK" dirty="0"/>
              <a:t> sounds in </a:t>
            </a:r>
            <a:r>
              <a:rPr lang="da-DK" dirty="0" err="1"/>
              <a:t>our</a:t>
            </a:r>
            <a:r>
              <a:rPr lang="da-DK" dirty="0"/>
              <a:t> </a:t>
            </a:r>
            <a:r>
              <a:rPr lang="da-DK" dirty="0" err="1"/>
              <a:t>environment</a:t>
            </a:r>
            <a:r>
              <a:rPr lang="da-DK" dirty="0"/>
              <a:t> </a:t>
            </a:r>
            <a:r>
              <a:rPr lang="da-DK" dirty="0" err="1"/>
              <a:t>such</a:t>
            </a:r>
            <a:r>
              <a:rPr lang="da-DK" dirty="0"/>
              <a:t> as </a:t>
            </a:r>
            <a:r>
              <a:rPr lang="da-DK" dirty="0" err="1"/>
              <a:t>rustling</a:t>
            </a:r>
            <a:r>
              <a:rPr lang="da-DK" dirty="0"/>
              <a:t> </a:t>
            </a:r>
            <a:r>
              <a:rPr lang="da-DK" dirty="0" err="1"/>
              <a:t>leaves</a:t>
            </a:r>
            <a:r>
              <a:rPr lang="da-DK" dirty="0"/>
              <a:t> or a </a:t>
            </a:r>
            <a:r>
              <a:rPr lang="da-DK" dirty="0" err="1"/>
              <a:t>phone</a:t>
            </a:r>
            <a:r>
              <a:rPr lang="da-DK" dirty="0"/>
              <a:t> </a:t>
            </a:r>
            <a:r>
              <a:rPr lang="da-DK" dirty="0" err="1"/>
              <a:t>ringing</a:t>
            </a:r>
            <a:r>
              <a:rPr lang="da-DK" dirty="0"/>
              <a:t>. It </a:t>
            </a:r>
            <a:r>
              <a:rPr lang="da-DK" dirty="0" err="1"/>
              <a:t>will</a:t>
            </a:r>
            <a:r>
              <a:rPr lang="da-DK" dirty="0"/>
              <a:t> </a:t>
            </a:r>
            <a:r>
              <a:rPr lang="da-DK" dirty="0" err="1"/>
              <a:t>tell</a:t>
            </a:r>
            <a:r>
              <a:rPr lang="da-DK" dirty="0"/>
              <a:t> </a:t>
            </a:r>
            <a:r>
              <a:rPr lang="da-DK" dirty="0" err="1"/>
              <a:t>us</a:t>
            </a:r>
            <a:r>
              <a:rPr lang="da-DK" dirty="0"/>
              <a:t> </a:t>
            </a:r>
            <a:r>
              <a:rPr lang="da-DK" dirty="0" err="1"/>
              <a:t>about</a:t>
            </a:r>
            <a:r>
              <a:rPr lang="da-DK" dirty="0"/>
              <a:t> </a:t>
            </a:r>
            <a:r>
              <a:rPr lang="da-DK" dirty="0" err="1"/>
              <a:t>severity</a:t>
            </a:r>
            <a:r>
              <a:rPr lang="da-DK" dirty="0"/>
              <a:t> of the </a:t>
            </a:r>
            <a:r>
              <a:rPr lang="da-DK" dirty="0" err="1"/>
              <a:t>hearing</a:t>
            </a:r>
            <a:r>
              <a:rPr lang="da-DK" dirty="0"/>
              <a:t> </a:t>
            </a:r>
            <a:r>
              <a:rPr lang="da-DK" dirty="0" err="1"/>
              <a:t>loss</a:t>
            </a:r>
            <a:r>
              <a:rPr lang="da-DK" dirty="0"/>
              <a:t>.  We </a:t>
            </a:r>
            <a:r>
              <a:rPr lang="da-DK" dirty="0" err="1"/>
              <a:t>can</a:t>
            </a:r>
            <a:r>
              <a:rPr lang="da-DK" dirty="0"/>
              <a:t> </a:t>
            </a:r>
            <a:r>
              <a:rPr lang="da-DK" dirty="0" err="1"/>
              <a:t>also</a:t>
            </a:r>
            <a:r>
              <a:rPr lang="da-DK" dirty="0"/>
              <a:t> </a:t>
            </a:r>
            <a:r>
              <a:rPr lang="da-DK" dirty="0" err="1"/>
              <a:t>use</a:t>
            </a:r>
            <a:r>
              <a:rPr lang="da-DK" dirty="0"/>
              <a:t> the audiogram for </a:t>
            </a:r>
            <a:r>
              <a:rPr lang="da-DK" dirty="0" err="1"/>
              <a:t>counselling</a:t>
            </a:r>
            <a:r>
              <a:rPr lang="da-DK" dirty="0"/>
              <a:t>. </a:t>
            </a:r>
            <a:r>
              <a:rPr lang="da-DK" dirty="0" err="1"/>
              <a:t>Many</a:t>
            </a:r>
            <a:r>
              <a:rPr lang="da-DK" dirty="0"/>
              <a:t> of </a:t>
            </a:r>
            <a:r>
              <a:rPr lang="da-DK" dirty="0" err="1"/>
              <a:t>us</a:t>
            </a:r>
            <a:r>
              <a:rPr lang="da-DK" dirty="0"/>
              <a:t> </a:t>
            </a:r>
            <a:r>
              <a:rPr lang="da-DK" dirty="0" err="1"/>
              <a:t>will</a:t>
            </a:r>
            <a:r>
              <a:rPr lang="da-DK" dirty="0"/>
              <a:t> </a:t>
            </a:r>
            <a:r>
              <a:rPr lang="da-DK" dirty="0" err="1"/>
              <a:t>use</a:t>
            </a:r>
            <a:r>
              <a:rPr lang="da-DK" dirty="0"/>
              <a:t> the audiogram as a </a:t>
            </a:r>
            <a:r>
              <a:rPr lang="da-DK" dirty="0" err="1"/>
              <a:t>starting</a:t>
            </a:r>
            <a:r>
              <a:rPr lang="da-DK" dirty="0"/>
              <a:t> point </a:t>
            </a:r>
            <a:r>
              <a:rPr lang="da-DK" dirty="0" err="1"/>
              <a:t>when</a:t>
            </a:r>
            <a:r>
              <a:rPr lang="da-DK" dirty="0"/>
              <a:t> </a:t>
            </a:r>
            <a:r>
              <a:rPr lang="da-DK" dirty="0" err="1"/>
              <a:t>talking</a:t>
            </a:r>
            <a:r>
              <a:rPr lang="da-DK" dirty="0"/>
              <a:t> to the </a:t>
            </a:r>
            <a:r>
              <a:rPr lang="da-DK" dirty="0" err="1"/>
              <a:t>client</a:t>
            </a:r>
            <a:r>
              <a:rPr lang="da-DK" dirty="0"/>
              <a:t> </a:t>
            </a:r>
            <a:r>
              <a:rPr lang="da-DK" dirty="0" err="1"/>
              <a:t>about</a:t>
            </a:r>
            <a:r>
              <a:rPr lang="da-DK" dirty="0"/>
              <a:t> </a:t>
            </a:r>
            <a:r>
              <a:rPr lang="da-DK" dirty="0" err="1"/>
              <a:t>their</a:t>
            </a:r>
            <a:r>
              <a:rPr lang="da-DK" dirty="0"/>
              <a:t> </a:t>
            </a:r>
            <a:r>
              <a:rPr lang="da-DK" dirty="0" err="1"/>
              <a:t>hearing</a:t>
            </a:r>
            <a:r>
              <a:rPr lang="da-DK" dirty="0"/>
              <a:t>, </a:t>
            </a:r>
            <a:r>
              <a:rPr lang="da-DK" dirty="0" err="1"/>
              <a:t>what</a:t>
            </a:r>
            <a:r>
              <a:rPr lang="da-DK" dirty="0"/>
              <a:t> </a:t>
            </a:r>
            <a:r>
              <a:rPr lang="da-DK" dirty="0" err="1"/>
              <a:t>they</a:t>
            </a:r>
            <a:r>
              <a:rPr lang="da-DK" dirty="0"/>
              <a:t> </a:t>
            </a:r>
            <a:r>
              <a:rPr lang="da-DK" dirty="0" err="1"/>
              <a:t>experience</a:t>
            </a:r>
            <a:r>
              <a:rPr lang="da-DK" dirty="0"/>
              <a:t> in </a:t>
            </a:r>
            <a:r>
              <a:rPr lang="da-DK" dirty="0" err="1"/>
              <a:t>everyday</a:t>
            </a:r>
            <a:r>
              <a:rPr lang="da-DK" dirty="0"/>
              <a:t> </a:t>
            </a:r>
            <a:r>
              <a:rPr lang="da-DK" dirty="0" err="1"/>
              <a:t>life</a:t>
            </a:r>
            <a:r>
              <a:rPr lang="da-DK" dirty="0"/>
              <a:t>, and </a:t>
            </a:r>
            <a:r>
              <a:rPr lang="da-DK" dirty="0" err="1"/>
              <a:t>what</a:t>
            </a:r>
            <a:r>
              <a:rPr lang="da-DK" dirty="0"/>
              <a:t> </a:t>
            </a:r>
            <a:r>
              <a:rPr lang="da-DK" dirty="0" err="1"/>
              <a:t>what</a:t>
            </a:r>
            <a:r>
              <a:rPr lang="da-DK" dirty="0"/>
              <a:t> </a:t>
            </a:r>
            <a:r>
              <a:rPr lang="da-DK" dirty="0" err="1"/>
              <a:t>their</a:t>
            </a:r>
            <a:r>
              <a:rPr lang="da-DK" dirty="0"/>
              <a:t> </a:t>
            </a:r>
            <a:r>
              <a:rPr lang="da-DK" dirty="0" err="1"/>
              <a:t>needs</a:t>
            </a:r>
            <a:r>
              <a:rPr lang="da-DK" dirty="0"/>
              <a:t> </a:t>
            </a:r>
            <a:r>
              <a:rPr lang="da-DK" dirty="0" err="1"/>
              <a:t>are</a:t>
            </a:r>
            <a:r>
              <a:rPr lang="da-DK" dirty="0"/>
              <a:t>.</a:t>
            </a:r>
          </a:p>
          <a:p>
            <a:endParaRPr lang="da-DK" dirty="0"/>
          </a:p>
          <a:p>
            <a:endParaRPr lang="en-GB" sz="1000" dirty="0"/>
          </a:p>
          <a:p>
            <a:endParaRPr lang="en-GB" sz="1000" dirty="0"/>
          </a:p>
          <a:p>
            <a:endParaRPr lang="da-DK" dirty="0"/>
          </a:p>
          <a:p>
            <a:endParaRPr lang="da-DK" dirty="0"/>
          </a:p>
          <a:p>
            <a:endParaRPr lang="da-DK" dirty="0"/>
          </a:p>
        </p:txBody>
      </p:sp>
      <p:sp>
        <p:nvSpPr>
          <p:cNvPr id="4" name="Slide Number Placeholder 3"/>
          <p:cNvSpPr>
            <a:spLocks noGrp="1"/>
          </p:cNvSpPr>
          <p:nvPr>
            <p:ph type="sldNum" sz="quarter" idx="5"/>
          </p:nvPr>
        </p:nvSpPr>
        <p:spPr/>
        <p:txBody>
          <a:bodyPr/>
          <a:lstStyle/>
          <a:p>
            <a:fld id="{4F5D16AC-9EBA-4D46-A08A-B55CEACD3979}" type="slidenum">
              <a:rPr lang="en-GB" smtClean="0"/>
              <a:t>4</a:t>
            </a:fld>
            <a:endParaRPr lang="en-GB"/>
          </a:p>
        </p:txBody>
      </p:sp>
    </p:spTree>
    <p:extLst>
      <p:ext uri="{BB962C8B-B14F-4D97-AF65-F5344CB8AC3E}">
        <p14:creationId xmlns:p14="http://schemas.microsoft.com/office/powerpoint/2010/main" val="361219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684771">
              <a:defRPr/>
            </a:pPr>
            <a:r>
              <a:rPr lang="de-DE" dirty="0" err="1"/>
              <a:t>although</a:t>
            </a:r>
            <a:r>
              <a:rPr lang="de-DE" dirty="0"/>
              <a:t> </a:t>
            </a:r>
            <a:r>
              <a:rPr lang="de-DE" dirty="0" err="1"/>
              <a:t>audiometry</a:t>
            </a:r>
            <a:r>
              <a:rPr lang="de-DE" dirty="0"/>
              <a:t> </a:t>
            </a:r>
            <a:r>
              <a:rPr lang="de-DE" dirty="0" err="1"/>
              <a:t>is</a:t>
            </a:r>
            <a:r>
              <a:rPr lang="de-DE" dirty="0"/>
              <a:t> an </a:t>
            </a:r>
            <a:r>
              <a:rPr lang="de-DE" dirty="0" err="1"/>
              <a:t>important</a:t>
            </a:r>
            <a:r>
              <a:rPr lang="de-DE" dirty="0"/>
              <a:t> </a:t>
            </a:r>
            <a:r>
              <a:rPr lang="de-DE" dirty="0" err="1"/>
              <a:t>clinical</a:t>
            </a:r>
            <a:r>
              <a:rPr lang="de-DE" dirty="0"/>
              <a:t> </a:t>
            </a:r>
            <a:r>
              <a:rPr lang="de-DE" dirty="0" err="1"/>
              <a:t>tool</a:t>
            </a:r>
            <a:r>
              <a:rPr lang="de-DE" dirty="0"/>
              <a:t>, </a:t>
            </a:r>
            <a:r>
              <a:rPr lang="de-DE" dirty="0" err="1"/>
              <a:t>there</a:t>
            </a:r>
            <a:r>
              <a:rPr lang="de-DE" dirty="0"/>
              <a:t> </a:t>
            </a:r>
            <a:r>
              <a:rPr lang="de-DE" dirty="0" err="1"/>
              <a:t>are</a:t>
            </a:r>
            <a:r>
              <a:rPr lang="de-DE" dirty="0"/>
              <a:t> also </a:t>
            </a:r>
            <a:r>
              <a:rPr lang="de-DE" dirty="0" err="1"/>
              <a:t>aspects</a:t>
            </a:r>
            <a:r>
              <a:rPr lang="de-DE" dirty="0"/>
              <a:t> </a:t>
            </a:r>
            <a:r>
              <a:rPr lang="de-DE" dirty="0" err="1"/>
              <a:t>of</a:t>
            </a:r>
            <a:r>
              <a:rPr lang="de-DE" dirty="0"/>
              <a:t> </a:t>
            </a:r>
            <a:r>
              <a:rPr lang="de-DE" dirty="0" err="1"/>
              <a:t>hearing</a:t>
            </a:r>
            <a:r>
              <a:rPr lang="de-DE" dirty="0"/>
              <a:t> </a:t>
            </a:r>
            <a:r>
              <a:rPr lang="de-DE" dirty="0" err="1"/>
              <a:t>that</a:t>
            </a:r>
            <a:r>
              <a:rPr lang="de-DE" dirty="0"/>
              <a:t> </a:t>
            </a:r>
            <a:r>
              <a:rPr lang="de-DE" dirty="0" err="1"/>
              <a:t>the</a:t>
            </a:r>
            <a:r>
              <a:rPr lang="de-DE" dirty="0"/>
              <a:t> audiogram </a:t>
            </a:r>
            <a:r>
              <a:rPr lang="de-DE" dirty="0" err="1"/>
              <a:t>does</a:t>
            </a:r>
            <a:r>
              <a:rPr lang="de-DE" dirty="0"/>
              <a:t> not </a:t>
            </a:r>
            <a:r>
              <a:rPr lang="de-DE" dirty="0" err="1"/>
              <a:t>cover</a:t>
            </a:r>
            <a:r>
              <a:rPr lang="de-DE" dirty="0"/>
              <a:t>.</a:t>
            </a:r>
          </a:p>
          <a:p>
            <a:pPr defTabSz="684771">
              <a:defRPr/>
            </a:pPr>
            <a:endParaRPr lang="en-US" noProof="0" dirty="0"/>
          </a:p>
          <a:p>
            <a:pPr defTabSz="684771">
              <a:defRPr/>
            </a:pPr>
            <a:r>
              <a:rPr lang="da-DK" i="1" dirty="0"/>
              <a:t>”W</a:t>
            </a:r>
            <a:r>
              <a:rPr lang="de-DE" i="1" dirty="0"/>
              <a:t>hat </a:t>
            </a:r>
            <a:r>
              <a:rPr lang="de-DE" i="1" dirty="0" err="1"/>
              <a:t>information</a:t>
            </a:r>
            <a:r>
              <a:rPr lang="de-DE" i="1" dirty="0"/>
              <a:t> do </a:t>
            </a:r>
            <a:r>
              <a:rPr lang="de-DE" i="1" dirty="0" err="1"/>
              <a:t>we</a:t>
            </a:r>
            <a:r>
              <a:rPr lang="de-DE" i="1" dirty="0"/>
              <a:t> </a:t>
            </a:r>
            <a:r>
              <a:rPr lang="de-DE" i="1" u="sng" dirty="0"/>
              <a:t>not</a:t>
            </a:r>
            <a:r>
              <a:rPr lang="de-DE" i="1" dirty="0"/>
              <a:t> </a:t>
            </a:r>
            <a:r>
              <a:rPr lang="de-DE" i="1" dirty="0" err="1"/>
              <a:t>get</a:t>
            </a:r>
            <a:r>
              <a:rPr lang="de-DE" i="1" dirty="0"/>
              <a:t> </a:t>
            </a:r>
            <a:r>
              <a:rPr lang="de-DE" i="1" dirty="0" err="1"/>
              <a:t>from</a:t>
            </a:r>
            <a:r>
              <a:rPr lang="de-DE" i="1" dirty="0"/>
              <a:t> </a:t>
            </a:r>
            <a:r>
              <a:rPr lang="de-DE" i="1" dirty="0" err="1"/>
              <a:t>performing</a:t>
            </a:r>
            <a:r>
              <a:rPr lang="de-DE" i="1" dirty="0"/>
              <a:t> </a:t>
            </a:r>
            <a:r>
              <a:rPr lang="de-DE" i="1" dirty="0" err="1"/>
              <a:t>audiometry</a:t>
            </a:r>
            <a:r>
              <a:rPr lang="de-DE" i="1" dirty="0"/>
              <a:t>?“</a:t>
            </a:r>
          </a:p>
          <a:p>
            <a:pPr defTabSz="684771">
              <a:defRPr/>
            </a:pPr>
            <a:r>
              <a:rPr lang="da-DK" i="1" dirty="0"/>
              <a:t> </a:t>
            </a:r>
          </a:p>
          <a:p>
            <a:pPr defTabSz="684771">
              <a:defRPr/>
            </a:pPr>
            <a:r>
              <a:rPr lang="de-DE" dirty="0"/>
              <a:t>The audiogram </a:t>
            </a:r>
            <a:r>
              <a:rPr lang="de-DE" dirty="0" err="1"/>
              <a:t>does</a:t>
            </a:r>
            <a:r>
              <a:rPr lang="de-DE" dirty="0"/>
              <a:t> not </a:t>
            </a:r>
            <a:r>
              <a:rPr lang="de-DE" dirty="0" err="1"/>
              <a:t>tell</a:t>
            </a:r>
            <a:r>
              <a:rPr lang="de-DE" dirty="0"/>
              <a:t> </a:t>
            </a:r>
            <a:r>
              <a:rPr lang="de-DE" dirty="0" err="1"/>
              <a:t>us</a:t>
            </a:r>
            <a:r>
              <a:rPr lang="de-DE" dirty="0"/>
              <a:t> </a:t>
            </a:r>
            <a:r>
              <a:rPr lang="de-DE" dirty="0" err="1"/>
              <a:t>how</a:t>
            </a:r>
            <a:r>
              <a:rPr lang="de-DE" dirty="0"/>
              <a:t> </a:t>
            </a:r>
            <a:r>
              <a:rPr lang="de-DE" dirty="0" err="1"/>
              <a:t>the</a:t>
            </a:r>
            <a:r>
              <a:rPr lang="de-DE" dirty="0"/>
              <a:t> </a:t>
            </a:r>
            <a:r>
              <a:rPr lang="de-DE" dirty="0" err="1"/>
              <a:t>client</a:t>
            </a:r>
            <a:r>
              <a:rPr lang="de-DE" dirty="0"/>
              <a:t> will perform in </a:t>
            </a:r>
            <a:r>
              <a:rPr lang="de-DE" dirty="0" err="1"/>
              <a:t>the</a:t>
            </a:r>
            <a:r>
              <a:rPr lang="de-DE" dirty="0"/>
              <a:t> real </a:t>
            </a:r>
            <a:r>
              <a:rPr lang="de-DE" dirty="0" err="1"/>
              <a:t>world</a:t>
            </a:r>
            <a:r>
              <a:rPr lang="de-DE" dirty="0"/>
              <a:t>. The </a:t>
            </a:r>
            <a:r>
              <a:rPr lang="de-DE" dirty="0" err="1"/>
              <a:t>ability</a:t>
            </a:r>
            <a:r>
              <a:rPr lang="de-DE" dirty="0"/>
              <a:t> </a:t>
            </a:r>
            <a:r>
              <a:rPr lang="de-DE" dirty="0" err="1"/>
              <a:t>to</a:t>
            </a:r>
            <a:r>
              <a:rPr lang="de-DE" dirty="0"/>
              <a:t> </a:t>
            </a:r>
            <a:r>
              <a:rPr lang="de-DE" dirty="0" err="1"/>
              <a:t>hear</a:t>
            </a:r>
            <a:r>
              <a:rPr lang="de-DE" dirty="0"/>
              <a:t> pure </a:t>
            </a:r>
            <a:r>
              <a:rPr lang="de-DE" dirty="0" err="1"/>
              <a:t>tones</a:t>
            </a:r>
            <a:r>
              <a:rPr lang="de-DE" dirty="0"/>
              <a:t> in </a:t>
            </a:r>
            <a:r>
              <a:rPr lang="de-DE" dirty="0" err="1"/>
              <a:t>quiet</a:t>
            </a:r>
            <a:r>
              <a:rPr lang="de-DE" dirty="0"/>
              <a:t> </a:t>
            </a:r>
            <a:r>
              <a:rPr lang="de-DE" dirty="0" err="1"/>
              <a:t>does</a:t>
            </a:r>
            <a:r>
              <a:rPr lang="de-DE" dirty="0"/>
              <a:t> not </a:t>
            </a:r>
            <a:r>
              <a:rPr lang="de-DE" dirty="0" err="1"/>
              <a:t>reflect</a:t>
            </a:r>
            <a:r>
              <a:rPr lang="de-DE" dirty="0"/>
              <a:t> </a:t>
            </a:r>
            <a:r>
              <a:rPr lang="de-DE" dirty="0" err="1"/>
              <a:t>the</a:t>
            </a:r>
            <a:r>
              <a:rPr lang="de-DE" dirty="0"/>
              <a:t> </a:t>
            </a:r>
            <a:r>
              <a:rPr lang="de-DE" dirty="0" err="1"/>
              <a:t>typical</a:t>
            </a:r>
            <a:r>
              <a:rPr lang="de-DE" dirty="0"/>
              <a:t> </a:t>
            </a:r>
            <a:r>
              <a:rPr lang="de-DE" dirty="0" err="1"/>
              <a:t>demands</a:t>
            </a:r>
            <a:r>
              <a:rPr lang="de-DE" dirty="0"/>
              <a:t> </a:t>
            </a:r>
            <a:r>
              <a:rPr lang="de-DE" dirty="0" err="1"/>
              <a:t>that</a:t>
            </a:r>
            <a:r>
              <a:rPr lang="de-DE" dirty="0"/>
              <a:t> </a:t>
            </a:r>
            <a:r>
              <a:rPr lang="de-DE" dirty="0" err="1"/>
              <a:t>everyday</a:t>
            </a:r>
            <a:r>
              <a:rPr lang="de-DE" dirty="0"/>
              <a:t> </a:t>
            </a:r>
            <a:r>
              <a:rPr lang="de-DE" dirty="0" err="1"/>
              <a:t>conversational</a:t>
            </a:r>
            <a:r>
              <a:rPr lang="de-DE" dirty="0"/>
              <a:t> </a:t>
            </a:r>
            <a:r>
              <a:rPr lang="de-DE" dirty="0" err="1"/>
              <a:t>situations</a:t>
            </a:r>
            <a:r>
              <a:rPr lang="de-DE" dirty="0"/>
              <a:t> </a:t>
            </a:r>
            <a:r>
              <a:rPr lang="de-DE" dirty="0" err="1"/>
              <a:t>impose</a:t>
            </a:r>
            <a:r>
              <a:rPr lang="de-DE" dirty="0"/>
              <a:t>. And </a:t>
            </a:r>
            <a:r>
              <a:rPr lang="de-DE" dirty="0" err="1"/>
              <a:t>using</a:t>
            </a:r>
            <a:r>
              <a:rPr lang="de-DE" dirty="0"/>
              <a:t> </a:t>
            </a:r>
            <a:r>
              <a:rPr lang="de-DE" dirty="0" err="1"/>
              <a:t>only</a:t>
            </a:r>
            <a:r>
              <a:rPr lang="de-DE" dirty="0"/>
              <a:t> </a:t>
            </a:r>
            <a:r>
              <a:rPr lang="de-DE" dirty="0" err="1"/>
              <a:t>audiometry</a:t>
            </a:r>
            <a:r>
              <a:rPr lang="de-DE" dirty="0"/>
              <a:t> </a:t>
            </a:r>
            <a:r>
              <a:rPr lang="de-DE" dirty="0" err="1"/>
              <a:t>to</a:t>
            </a:r>
            <a:r>
              <a:rPr lang="de-DE" dirty="0"/>
              <a:t> fit </a:t>
            </a:r>
            <a:r>
              <a:rPr lang="de-DE" dirty="0" err="1"/>
              <a:t>hearing</a:t>
            </a:r>
            <a:r>
              <a:rPr lang="de-DE" dirty="0"/>
              <a:t> </a:t>
            </a:r>
            <a:r>
              <a:rPr lang="de-DE" dirty="0" err="1"/>
              <a:t>aids</a:t>
            </a:r>
            <a:r>
              <a:rPr lang="de-DE" dirty="0"/>
              <a:t> </a:t>
            </a:r>
            <a:r>
              <a:rPr lang="de-DE" dirty="0" err="1"/>
              <a:t>is</a:t>
            </a:r>
            <a:r>
              <a:rPr lang="de-DE" dirty="0"/>
              <a:t> limited in </a:t>
            </a:r>
            <a:r>
              <a:rPr lang="de-DE" dirty="0" err="1"/>
              <a:t>selecting</a:t>
            </a:r>
            <a:r>
              <a:rPr lang="de-DE" dirty="0"/>
              <a:t> </a:t>
            </a:r>
            <a:r>
              <a:rPr lang="de-DE" dirty="0" err="1"/>
              <a:t>advanced</a:t>
            </a:r>
            <a:r>
              <a:rPr lang="de-DE" dirty="0"/>
              <a:t> </a:t>
            </a:r>
            <a:r>
              <a:rPr lang="de-DE" dirty="0" err="1"/>
              <a:t>hearing</a:t>
            </a:r>
            <a:r>
              <a:rPr lang="de-DE" dirty="0"/>
              <a:t> </a:t>
            </a:r>
            <a:r>
              <a:rPr lang="de-DE" dirty="0" err="1"/>
              <a:t>aid</a:t>
            </a:r>
            <a:r>
              <a:rPr lang="de-DE" dirty="0"/>
              <a:t> </a:t>
            </a:r>
            <a:r>
              <a:rPr lang="de-DE" dirty="0" err="1"/>
              <a:t>features</a:t>
            </a:r>
            <a:r>
              <a:rPr lang="de-DE" dirty="0"/>
              <a:t> </a:t>
            </a:r>
          </a:p>
          <a:p>
            <a:endParaRPr lang="da-DK" sz="1200" dirty="0"/>
          </a:p>
          <a:p>
            <a:r>
              <a:rPr lang="da-DK" sz="1200" dirty="0"/>
              <a:t>And as </a:t>
            </a:r>
            <a:r>
              <a:rPr lang="da-DK" sz="1200" dirty="0" err="1"/>
              <a:t>many</a:t>
            </a:r>
            <a:r>
              <a:rPr lang="da-DK" sz="1200" dirty="0"/>
              <a:t> studies have </a:t>
            </a:r>
            <a:r>
              <a:rPr lang="da-DK" sz="1200" dirty="0" err="1"/>
              <a:t>shown</a:t>
            </a:r>
            <a:r>
              <a:rPr lang="en-GB" sz="1000" dirty="0"/>
              <a:t>, we know already that </a:t>
            </a:r>
            <a:r>
              <a:rPr lang="en-GB" sz="1200" dirty="0"/>
              <a:t>Audiometry is a poor predictor of intelligibility</a:t>
            </a:r>
            <a:endParaRPr lang="da-DK" dirty="0"/>
          </a:p>
          <a:p>
            <a:endParaRPr lang="da-DK" dirty="0"/>
          </a:p>
        </p:txBody>
      </p:sp>
      <p:sp>
        <p:nvSpPr>
          <p:cNvPr id="4" name="Slide Number Placeholder 3"/>
          <p:cNvSpPr>
            <a:spLocks noGrp="1"/>
          </p:cNvSpPr>
          <p:nvPr>
            <p:ph type="sldNum" sz="quarter" idx="5"/>
          </p:nvPr>
        </p:nvSpPr>
        <p:spPr/>
        <p:txBody>
          <a:bodyPr/>
          <a:lstStyle/>
          <a:p>
            <a:fld id="{4F5D16AC-9EBA-4D46-A08A-B55CEACD3979}" type="slidenum">
              <a:rPr lang="en-GB" smtClean="0"/>
              <a:t>5</a:t>
            </a:fld>
            <a:endParaRPr lang="en-GB"/>
          </a:p>
        </p:txBody>
      </p:sp>
    </p:spTree>
    <p:extLst>
      <p:ext uri="{BB962C8B-B14F-4D97-AF65-F5344CB8AC3E}">
        <p14:creationId xmlns:p14="http://schemas.microsoft.com/office/powerpoint/2010/main" val="4047543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i="0"/>
              <a:t>So we can understand some of the reasons why speech audiometry is beneficial. It certainly has its place and there are lots of studies to suggest speech in noise tests can specifically supplement the patient rehabilitation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0"/>
          </a:p>
          <a:p>
            <a:pPr marL="342900" indent="-342900">
              <a:buFont typeface="Normal systemskrift"/>
              <a:buChar char="-"/>
            </a:pPr>
            <a:r>
              <a:rPr lang="da-DK"/>
              <a:t>Relatable material for the patient</a:t>
            </a:r>
          </a:p>
          <a:p>
            <a:pPr marL="342900" indent="-342900">
              <a:buFont typeface="Normal systemskrift"/>
              <a:buChar char="-"/>
            </a:pPr>
            <a:r>
              <a:rPr lang="da-DK"/>
              <a:t>Guide hearing aid management </a:t>
            </a:r>
          </a:p>
          <a:p>
            <a:pPr marL="342900" indent="-342900">
              <a:buFont typeface="Normal systemskrift"/>
              <a:buChar char="-"/>
            </a:pPr>
            <a:r>
              <a:rPr lang="da-DK"/>
              <a:t>Cross check pure tone sensitivity</a:t>
            </a:r>
          </a:p>
          <a:p>
            <a:pPr marL="342900" indent="-342900">
              <a:buFont typeface="Normal systemskrift"/>
              <a:buChar char="-"/>
            </a:pPr>
            <a:r>
              <a:rPr lang="da-DK"/>
              <a:t>Measurement of speech thresholds, both detection and reception</a:t>
            </a:r>
          </a:p>
          <a:p>
            <a:pPr marL="342900" indent="-342900">
              <a:buFont typeface="Normal systemskrift"/>
              <a:buChar char="-"/>
            </a:pPr>
            <a:r>
              <a:rPr lang="da-DK"/>
              <a:t>Used during counselling process</a:t>
            </a:r>
          </a:p>
          <a:p>
            <a:pPr marL="342900" indent="-342900">
              <a:buFont typeface="Normal systemskrift"/>
              <a:buChar char="-"/>
            </a:pPr>
            <a:r>
              <a:rPr lang="da-DK"/>
              <a:t>Guide the rehabilitation plan</a:t>
            </a:r>
          </a:p>
          <a:p>
            <a:pPr marL="342900" indent="-342900">
              <a:buFont typeface="Normal systemskrift"/>
              <a:buChar char="-"/>
            </a:pPr>
            <a:r>
              <a:rPr lang="da-DK"/>
              <a:t>Contribute towards differential diagnosis</a:t>
            </a:r>
          </a:p>
          <a:p>
            <a:pPr marL="342900" indent="-342900">
              <a:buFont typeface="Normal systemskrift"/>
              <a:buChar char="-"/>
            </a:pPr>
            <a:r>
              <a:rPr lang="da-DK"/>
              <a:t>Quantify supra-threshold speech recognition ability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i="0"/>
          </a:p>
        </p:txBody>
      </p:sp>
      <p:sp>
        <p:nvSpPr>
          <p:cNvPr id="4" name="Pladsholder til slidenummer 3"/>
          <p:cNvSpPr>
            <a:spLocks noGrp="1"/>
          </p:cNvSpPr>
          <p:nvPr>
            <p:ph type="sldNum" sz="quarter" idx="5"/>
          </p:nvPr>
        </p:nvSpPr>
        <p:spPr/>
        <p:txBody>
          <a:bodyPr/>
          <a:lstStyle/>
          <a:p>
            <a:fld id="{EC5C1D5B-C33C-BA44-B267-4688201A3FA8}" type="slidenum">
              <a:rPr lang="da-DK" smtClean="0"/>
              <a:t>6</a:t>
            </a:fld>
            <a:endParaRPr lang="da-DK"/>
          </a:p>
        </p:txBody>
      </p:sp>
    </p:spTree>
    <p:extLst>
      <p:ext uri="{BB962C8B-B14F-4D97-AF65-F5344CB8AC3E}">
        <p14:creationId xmlns:p14="http://schemas.microsoft.com/office/powerpoint/2010/main" val="2093382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a:t>Now we can all agree why speech testing coúld be very beneficial, and there are plenty of articles sugggesting why it should be done. But what exactly prevents clinicians from doing it? </a:t>
            </a:r>
            <a:endParaRPr lang="da-DK" i="1"/>
          </a:p>
          <a:p>
            <a:pPr marL="0" marR="0" lvl="0" indent="0" algn="l" defTabSz="914400" rtl="0" eaLnBrk="1" fontAlgn="auto" latinLnBrk="0" hangingPunct="1">
              <a:lnSpc>
                <a:spcPct val="100000"/>
              </a:lnSpc>
              <a:spcBef>
                <a:spcPts val="0"/>
              </a:spcBef>
              <a:spcAft>
                <a:spcPts val="0"/>
              </a:spcAft>
              <a:buClrTx/>
              <a:buSzTx/>
              <a:buFontTx/>
              <a:buNone/>
              <a:tabLst/>
              <a:defRPr/>
            </a:pPr>
            <a:endParaRPr lang="da-DK" i="1"/>
          </a:p>
          <a:p>
            <a:pPr marL="0" marR="0" lvl="0" indent="0" algn="l" defTabSz="914400" rtl="0" eaLnBrk="1" fontAlgn="auto" latinLnBrk="0" hangingPunct="1">
              <a:lnSpc>
                <a:spcPct val="100000"/>
              </a:lnSpc>
              <a:spcBef>
                <a:spcPts val="0"/>
              </a:spcBef>
              <a:spcAft>
                <a:spcPts val="0"/>
              </a:spcAft>
              <a:buClrTx/>
              <a:buSzTx/>
              <a:buFontTx/>
              <a:buNone/>
              <a:tabLst/>
              <a:defRPr/>
            </a:pPr>
            <a:r>
              <a:rPr lang="da-DK" i="0"/>
              <a:t>we certainly know that in real life situations, it can be difficult to include speech audiometry within our consultations, despite the advantages of including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i="0"/>
          </a:p>
          <a:p>
            <a:pPr marL="342900" indent="-342900">
              <a:buFont typeface="Normal systemskrift"/>
              <a:buChar char="-"/>
            </a:pPr>
            <a:r>
              <a:rPr lang="da-DK"/>
              <a:t>TIME!!!</a:t>
            </a:r>
          </a:p>
          <a:p>
            <a:pPr marL="342900" indent="-342900">
              <a:buFont typeface="Normal systemskrift"/>
              <a:buChar char="-"/>
            </a:pPr>
            <a:r>
              <a:rPr lang="da-DK"/>
              <a:t>Objective starting point for clear audibility </a:t>
            </a:r>
          </a:p>
          <a:p>
            <a:pPr marL="342900" indent="-342900">
              <a:buFont typeface="Normal systemskrift"/>
              <a:buChar char="-"/>
            </a:pPr>
            <a:r>
              <a:rPr lang="da-DK"/>
              <a:t>Inaccurate test setup in noise e.g. combined signal and noise from one speaker</a:t>
            </a:r>
          </a:p>
          <a:p>
            <a:pPr marL="342900" indent="-342900">
              <a:buFont typeface="Normal systemskrift"/>
              <a:buChar char="-"/>
            </a:pPr>
            <a:r>
              <a:rPr lang="da-DK"/>
              <a:t>Speech material limited to sentences, syllables, language </a:t>
            </a:r>
          </a:p>
          <a:p>
            <a:pPr marL="342900" indent="-342900">
              <a:buFont typeface="Normal systemskrift"/>
              <a:buChar char="-"/>
            </a:pPr>
            <a:r>
              <a:rPr lang="da-DK"/>
              <a:t>External factors effecting the accuracy of measurement e.g. Method pf presentation</a:t>
            </a:r>
          </a:p>
          <a:p>
            <a:pPr marL="342900" indent="-342900">
              <a:buFont typeface="Normal systemskrift"/>
              <a:buChar char="-"/>
            </a:pPr>
            <a:r>
              <a:rPr lang="da-DK"/>
              <a:t>Room setup – does this portray real life?</a:t>
            </a:r>
          </a:p>
          <a:p>
            <a:pPr marL="342900" indent="-342900">
              <a:buFont typeface="Normal systemskrift"/>
              <a:buChar char="-"/>
            </a:pPr>
            <a:r>
              <a:rPr lang="da-DK"/>
              <a:t>Elaborate (expensive?) test setup</a:t>
            </a:r>
          </a:p>
          <a:p>
            <a:pPr marL="342900" indent="-342900">
              <a:buFont typeface="Normal systemskrift"/>
              <a:buChar char="-"/>
            </a:pPr>
            <a:r>
              <a:rPr lang="da-DK"/>
              <a:t>Accent and dialect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i="0"/>
          </a:p>
        </p:txBody>
      </p:sp>
      <p:sp>
        <p:nvSpPr>
          <p:cNvPr id="4" name="Pladsholder til slidenummer 3"/>
          <p:cNvSpPr>
            <a:spLocks noGrp="1"/>
          </p:cNvSpPr>
          <p:nvPr>
            <p:ph type="sldNum" sz="quarter" idx="5"/>
          </p:nvPr>
        </p:nvSpPr>
        <p:spPr/>
        <p:txBody>
          <a:bodyPr/>
          <a:lstStyle/>
          <a:p>
            <a:fld id="{EC5C1D5B-C33C-BA44-B267-4688201A3FA8}" type="slidenum">
              <a:rPr lang="da-DK" smtClean="0"/>
              <a:t>7</a:t>
            </a:fld>
            <a:endParaRPr lang="da-DK"/>
          </a:p>
        </p:txBody>
      </p:sp>
    </p:spTree>
    <p:extLst>
      <p:ext uri="{BB962C8B-B14F-4D97-AF65-F5344CB8AC3E}">
        <p14:creationId xmlns:p14="http://schemas.microsoft.com/office/powerpoint/2010/main" val="4046336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So this is interesting and the summary from this is</a:t>
            </a:r>
          </a:p>
          <a:p>
            <a:r>
              <a:rPr lang="da-DK"/>
              <a:t>Click – we know the audiogram is vital because it’s what is </a:t>
            </a:r>
            <a:r>
              <a:rPr lang="da-DK" b="1"/>
              <a:t>mandatory</a:t>
            </a:r>
            <a:r>
              <a:rPr lang="da-DK"/>
              <a:t> for hearing aid precription but we get no information about speech in noise ability from the audiogram,</a:t>
            </a:r>
          </a:p>
          <a:p>
            <a:r>
              <a:rPr lang="da-DK"/>
              <a:t>Click – speech audiometry is a great addition to any consultation but does have it’s limitations in some cases and not everyone is doing it any case,</a:t>
            </a:r>
          </a:p>
          <a:p>
            <a:r>
              <a:rPr lang="da-DK"/>
              <a:t>Click – so what marries the two? (read from slide)</a:t>
            </a:r>
          </a:p>
          <a:p>
            <a:r>
              <a:rPr lang="da-DK"/>
              <a:t>Click - ACT</a:t>
            </a:r>
          </a:p>
        </p:txBody>
      </p:sp>
      <p:sp>
        <p:nvSpPr>
          <p:cNvPr id="4" name="Slide Number Placeholder 3"/>
          <p:cNvSpPr>
            <a:spLocks noGrp="1"/>
          </p:cNvSpPr>
          <p:nvPr>
            <p:ph type="sldNum" sz="quarter" idx="5"/>
          </p:nvPr>
        </p:nvSpPr>
        <p:spPr/>
        <p:txBody>
          <a:bodyPr/>
          <a:lstStyle/>
          <a:p>
            <a:fld id="{EC5C1D5B-C33C-BA44-B267-4688201A3FA8}" type="slidenum">
              <a:rPr lang="da-DK" smtClean="0"/>
              <a:t>8</a:t>
            </a:fld>
            <a:endParaRPr lang="da-DK"/>
          </a:p>
        </p:txBody>
      </p:sp>
    </p:spTree>
    <p:extLst>
      <p:ext uri="{BB962C8B-B14F-4D97-AF65-F5344CB8AC3E}">
        <p14:creationId xmlns:p14="http://schemas.microsoft.com/office/powerpoint/2010/main" val="2755373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with the patient in mind, a gold standard consultation COULD look like this:</a:t>
            </a:r>
          </a:p>
          <a:p>
            <a:endParaRPr lang="da-DK"/>
          </a:p>
          <a:p>
            <a:r>
              <a:rPr lang="da-DK"/>
              <a:t>Audiogram </a:t>
            </a:r>
          </a:p>
          <a:p>
            <a:r>
              <a:rPr lang="da-DK"/>
              <a:t>Advanced diagnostic tests such as TEN test</a:t>
            </a:r>
          </a:p>
          <a:p>
            <a:r>
              <a:rPr lang="da-DK"/>
              <a:t>Speech in quiet – word lists, sentences, rainbow passage, MCL, UCL, correlate to audiogram etc </a:t>
            </a:r>
          </a:p>
          <a:p>
            <a:r>
              <a:rPr lang="da-DK"/>
              <a:t>Speech in noise tests – Quick SIN, estimation of SNR loss, ANL – how well will someone accept noise – great indicators for hearing aid acceptance  BUT NOT completely objective tests and cannot be used automatically in selected aids and advice does not consider modern techonology</a:t>
            </a:r>
          </a:p>
          <a:p>
            <a:endParaRPr lang="da-DK"/>
          </a:p>
          <a:p>
            <a:r>
              <a:rPr lang="da-DK"/>
              <a:t>In comes ACT – The accurate predictor of aided speech in noise performance which is independant of language and easy to administer</a:t>
            </a:r>
          </a:p>
        </p:txBody>
      </p:sp>
      <p:sp>
        <p:nvSpPr>
          <p:cNvPr id="4" name="Pladsholder til slidenummer 3"/>
          <p:cNvSpPr>
            <a:spLocks noGrp="1"/>
          </p:cNvSpPr>
          <p:nvPr>
            <p:ph type="sldNum" sz="quarter" idx="5"/>
          </p:nvPr>
        </p:nvSpPr>
        <p:spPr/>
        <p:txBody>
          <a:bodyPr/>
          <a:lstStyle/>
          <a:p>
            <a:fld id="{EC5C1D5B-C33C-BA44-B267-4688201A3FA8}" type="slidenum">
              <a:rPr lang="da-DK" smtClean="0"/>
              <a:t>9</a:t>
            </a:fld>
            <a:endParaRPr lang="da-DK"/>
          </a:p>
        </p:txBody>
      </p:sp>
    </p:spTree>
    <p:extLst>
      <p:ext uri="{BB962C8B-B14F-4D97-AF65-F5344CB8AC3E}">
        <p14:creationId xmlns:p14="http://schemas.microsoft.com/office/powerpoint/2010/main" val="1852065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with the patient in mind, a gold standard consultation COULD look like this:</a:t>
            </a:r>
          </a:p>
          <a:p>
            <a:endParaRPr lang="da-DK"/>
          </a:p>
          <a:p>
            <a:r>
              <a:rPr lang="da-DK"/>
              <a:t>Audiogram </a:t>
            </a:r>
          </a:p>
          <a:p>
            <a:r>
              <a:rPr lang="da-DK"/>
              <a:t>Advanced diagnostic tests such as TEN test</a:t>
            </a:r>
          </a:p>
          <a:p>
            <a:r>
              <a:rPr lang="da-DK"/>
              <a:t>Speech in quiet – word lists, sentences, rainbow passage, MCL, UCL, correlate to audiogram etc </a:t>
            </a:r>
          </a:p>
          <a:p>
            <a:r>
              <a:rPr lang="da-DK"/>
              <a:t>Speech in noise tests – Quick SIN, estimation of SNR loss, ANL – how well will someone accept noise – great indicators for hearing aid acceptance  BUT NOT completely objective tests and cannot be used automatically in selected aids and advice does not consider modern techonology</a:t>
            </a:r>
          </a:p>
          <a:p>
            <a:endParaRPr lang="da-DK"/>
          </a:p>
          <a:p>
            <a:r>
              <a:rPr lang="da-DK"/>
              <a:t>In comes ACT – The accurate predictor of aided speech in noise performance which is independant of language and easy to administer</a:t>
            </a:r>
          </a:p>
        </p:txBody>
      </p:sp>
      <p:sp>
        <p:nvSpPr>
          <p:cNvPr id="4" name="Pladsholder til slidenummer 3"/>
          <p:cNvSpPr>
            <a:spLocks noGrp="1"/>
          </p:cNvSpPr>
          <p:nvPr>
            <p:ph type="sldNum" sz="quarter" idx="5"/>
          </p:nvPr>
        </p:nvSpPr>
        <p:spPr/>
        <p:txBody>
          <a:bodyPr/>
          <a:lstStyle/>
          <a:p>
            <a:fld id="{EC5C1D5B-C33C-BA44-B267-4688201A3FA8}" type="slidenum">
              <a:rPr lang="da-DK" smtClean="0"/>
              <a:t>10</a:t>
            </a:fld>
            <a:endParaRPr lang="da-DK"/>
          </a:p>
        </p:txBody>
      </p:sp>
    </p:spTree>
    <p:extLst>
      <p:ext uri="{BB962C8B-B14F-4D97-AF65-F5344CB8AC3E}">
        <p14:creationId xmlns:p14="http://schemas.microsoft.com/office/powerpoint/2010/main" val="1751707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with the patient in mind, a gold standard consultation COULD look like this:</a:t>
            </a:r>
          </a:p>
          <a:p>
            <a:endParaRPr lang="da-DK"/>
          </a:p>
          <a:p>
            <a:r>
              <a:rPr lang="da-DK"/>
              <a:t>Audiogram </a:t>
            </a:r>
          </a:p>
          <a:p>
            <a:r>
              <a:rPr lang="da-DK"/>
              <a:t>Advanced diagnostic tests such as TEN test</a:t>
            </a:r>
          </a:p>
          <a:p>
            <a:r>
              <a:rPr lang="da-DK"/>
              <a:t>Speech in quiet – word lists, sentences, rainbow passage, MCL, UCL, correlate to audiogram etc </a:t>
            </a:r>
          </a:p>
          <a:p>
            <a:r>
              <a:rPr lang="da-DK"/>
              <a:t>Speech in noise tests – Quick SIN, estimation of SNR loss, ANL – how well will someone accept noise – great indicators for hearing aid acceptance  BUT NOT completely objective tests and cannot be used automatically in selected aids and advice does not consider modern techonology</a:t>
            </a:r>
          </a:p>
          <a:p>
            <a:endParaRPr lang="da-DK"/>
          </a:p>
          <a:p>
            <a:r>
              <a:rPr lang="da-DK"/>
              <a:t>In comes ACT – The accurate predictor of aided speech in noise performance which is independant of language and easy to administer</a:t>
            </a:r>
          </a:p>
        </p:txBody>
      </p:sp>
      <p:sp>
        <p:nvSpPr>
          <p:cNvPr id="4" name="Pladsholder til slidenummer 3"/>
          <p:cNvSpPr>
            <a:spLocks noGrp="1"/>
          </p:cNvSpPr>
          <p:nvPr>
            <p:ph type="sldNum" sz="quarter" idx="5"/>
          </p:nvPr>
        </p:nvSpPr>
        <p:spPr/>
        <p:txBody>
          <a:bodyPr/>
          <a:lstStyle/>
          <a:p>
            <a:fld id="{EC5C1D5B-C33C-BA44-B267-4688201A3FA8}" type="slidenum">
              <a:rPr lang="da-DK" smtClean="0"/>
              <a:t>11</a:t>
            </a:fld>
            <a:endParaRPr lang="da-DK"/>
          </a:p>
        </p:txBody>
      </p:sp>
    </p:spTree>
    <p:extLst>
      <p:ext uri="{BB962C8B-B14F-4D97-AF65-F5344CB8AC3E}">
        <p14:creationId xmlns:p14="http://schemas.microsoft.com/office/powerpoint/2010/main" val="3854050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with the patient in mind, a gold standard consultation COULD look like this:</a:t>
            </a:r>
          </a:p>
          <a:p>
            <a:endParaRPr lang="da-DK"/>
          </a:p>
          <a:p>
            <a:r>
              <a:rPr lang="da-DK"/>
              <a:t>Audiogram </a:t>
            </a:r>
          </a:p>
          <a:p>
            <a:r>
              <a:rPr lang="da-DK"/>
              <a:t>Advanced diagnostic tests such as TEN test</a:t>
            </a:r>
          </a:p>
          <a:p>
            <a:r>
              <a:rPr lang="da-DK"/>
              <a:t>Speech in quiet – word lists, sentences, rainbow passage, MCL, UCL, correlate to audiogram etc </a:t>
            </a:r>
          </a:p>
          <a:p>
            <a:r>
              <a:rPr lang="da-DK"/>
              <a:t>Speech in noise tests – Quick SIN, estimation of SNR loss, ANL – how well will someone accept noise – great indicators for hearing aid acceptance  BUT NOT completely objective tests and cannot be used automatically in selected aids and advice does not consider modern techonology</a:t>
            </a:r>
          </a:p>
          <a:p>
            <a:endParaRPr lang="da-DK"/>
          </a:p>
          <a:p>
            <a:r>
              <a:rPr lang="da-DK"/>
              <a:t>In comes ACT – The accurate predictor of aided speech in noise performance which is independant of language and easy to administer</a:t>
            </a:r>
          </a:p>
        </p:txBody>
      </p:sp>
      <p:sp>
        <p:nvSpPr>
          <p:cNvPr id="4" name="Pladsholder til slidenummer 3"/>
          <p:cNvSpPr>
            <a:spLocks noGrp="1"/>
          </p:cNvSpPr>
          <p:nvPr>
            <p:ph type="sldNum" sz="quarter" idx="5"/>
          </p:nvPr>
        </p:nvSpPr>
        <p:spPr/>
        <p:txBody>
          <a:bodyPr/>
          <a:lstStyle/>
          <a:p>
            <a:fld id="{EC5C1D5B-C33C-BA44-B267-4688201A3FA8}" type="slidenum">
              <a:rPr lang="da-DK" smtClean="0"/>
              <a:t>12</a:t>
            </a:fld>
            <a:endParaRPr lang="da-DK"/>
          </a:p>
        </p:txBody>
      </p:sp>
    </p:spTree>
    <p:extLst>
      <p:ext uri="{BB962C8B-B14F-4D97-AF65-F5344CB8AC3E}">
        <p14:creationId xmlns:p14="http://schemas.microsoft.com/office/powerpoint/2010/main" val="215971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with the patient in mind, a gold standard consultation COULD look like this:</a:t>
            </a:r>
          </a:p>
          <a:p>
            <a:endParaRPr lang="da-DK"/>
          </a:p>
          <a:p>
            <a:r>
              <a:rPr lang="da-DK"/>
              <a:t>Audiogram </a:t>
            </a:r>
          </a:p>
          <a:p>
            <a:r>
              <a:rPr lang="da-DK"/>
              <a:t>Advanced diagnostic tests such as TEN test</a:t>
            </a:r>
          </a:p>
          <a:p>
            <a:r>
              <a:rPr lang="da-DK"/>
              <a:t>Speech in quiet – word lists, sentences, rainbow passage, MCL, UCL, correlate to audiogram etc </a:t>
            </a:r>
          </a:p>
          <a:p>
            <a:r>
              <a:rPr lang="da-DK"/>
              <a:t>Speech in noise tests – Quick SIN, estimation of SNR loss, ANL – how well will someone accepts noise – great indicators for hearing aid acceptance  BUT NOT completely objective tests and cannot be used automatically in selected aids and advice does not consider modern technology</a:t>
            </a:r>
          </a:p>
          <a:p>
            <a:endParaRPr lang="da-DK"/>
          </a:p>
          <a:p>
            <a:r>
              <a:rPr lang="da-DK"/>
              <a:t>In comes ACT – The accurate predictor of aided speech in noise performance which is independant of language and easy to administer</a:t>
            </a:r>
          </a:p>
        </p:txBody>
      </p:sp>
      <p:sp>
        <p:nvSpPr>
          <p:cNvPr id="4" name="Pladsholder til slidenummer 3"/>
          <p:cNvSpPr>
            <a:spLocks noGrp="1"/>
          </p:cNvSpPr>
          <p:nvPr>
            <p:ph type="sldNum" sz="quarter" idx="5"/>
          </p:nvPr>
        </p:nvSpPr>
        <p:spPr/>
        <p:txBody>
          <a:bodyPr/>
          <a:lstStyle/>
          <a:p>
            <a:fld id="{EC5C1D5B-C33C-BA44-B267-4688201A3FA8}" type="slidenum">
              <a:rPr lang="da-DK" smtClean="0"/>
              <a:t>13</a:t>
            </a:fld>
            <a:endParaRPr lang="da-DK"/>
          </a:p>
        </p:txBody>
      </p:sp>
    </p:spTree>
    <p:extLst>
      <p:ext uri="{BB962C8B-B14F-4D97-AF65-F5344CB8AC3E}">
        <p14:creationId xmlns:p14="http://schemas.microsoft.com/office/powerpoint/2010/main" val="1283578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In comes ACT – The accurate predictor of aided speech in noise performance which is independant of language and easy to administer</a:t>
            </a:r>
          </a:p>
          <a:p>
            <a:endParaRPr lang="da-DK"/>
          </a:p>
          <a:p>
            <a:r>
              <a:rPr lang="da-DK"/>
              <a:t>The purpose of this workflow is to show what COULD be possible. ACT is not replacing any part of a clinicians exisiting workflow if they don’t want it to, BUT you CAN use it as a replacement to other speech in noise tests, which we will now explain in some detail.</a:t>
            </a:r>
          </a:p>
        </p:txBody>
      </p:sp>
      <p:sp>
        <p:nvSpPr>
          <p:cNvPr id="4" name="Pladsholder til slidenummer 3"/>
          <p:cNvSpPr>
            <a:spLocks noGrp="1"/>
          </p:cNvSpPr>
          <p:nvPr>
            <p:ph type="sldNum" sz="quarter" idx="5"/>
          </p:nvPr>
        </p:nvSpPr>
        <p:spPr/>
        <p:txBody>
          <a:bodyPr/>
          <a:lstStyle/>
          <a:p>
            <a:fld id="{EC5C1D5B-C33C-BA44-B267-4688201A3FA8}" type="slidenum">
              <a:rPr lang="da-DK" smtClean="0"/>
              <a:t>14</a:t>
            </a:fld>
            <a:endParaRPr lang="da-DK"/>
          </a:p>
        </p:txBody>
      </p:sp>
    </p:spTree>
    <p:extLst>
      <p:ext uri="{BB962C8B-B14F-4D97-AF65-F5344CB8AC3E}">
        <p14:creationId xmlns:p14="http://schemas.microsoft.com/office/powerpoint/2010/main" val="6619483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have a look at ACT from research to diagnostic implementation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74821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how did it all begin?</a:t>
            </a:r>
          </a:p>
          <a:p>
            <a:endParaRPr lang="da-DK"/>
          </a:p>
          <a:p>
            <a:r>
              <a:rPr lang="da-DK"/>
              <a:t>In order to understand how ACT works now, we need to look at where it all began.</a:t>
            </a:r>
          </a:p>
          <a:p>
            <a:r>
              <a:rPr lang="da-DK"/>
              <a:t>Lets go through everything from (</a:t>
            </a:r>
            <a:r>
              <a:rPr lang="da-DK" i="1"/>
              <a:t>click</a:t>
            </a:r>
            <a:r>
              <a:rPr lang="da-DK"/>
              <a:t>), </a:t>
            </a:r>
          </a:p>
          <a:p>
            <a:r>
              <a:rPr lang="da-DK"/>
              <a:t>1. the history – why ACT and why now (click)</a:t>
            </a:r>
          </a:p>
          <a:p>
            <a:r>
              <a:rPr lang="da-DK"/>
              <a:t>2. Who have been the brains behind the invention? (click)</a:t>
            </a:r>
          </a:p>
          <a:p>
            <a:r>
              <a:rPr lang="da-DK"/>
              <a:t>3. What is the background evidence behind ACT that makes it so accurate and reliable? </a:t>
            </a:r>
          </a:p>
          <a:p>
            <a:r>
              <a:rPr lang="da-DK"/>
              <a:t>And finally (click)</a:t>
            </a:r>
          </a:p>
          <a:p>
            <a:r>
              <a:rPr lang="da-DK"/>
              <a:t>4. How did we create a user friendly diagnositic implementation </a:t>
            </a:r>
          </a:p>
        </p:txBody>
      </p:sp>
      <p:sp>
        <p:nvSpPr>
          <p:cNvPr id="4" name="Pladsholder til slidenummer 3"/>
          <p:cNvSpPr>
            <a:spLocks noGrp="1"/>
          </p:cNvSpPr>
          <p:nvPr>
            <p:ph type="sldNum" sz="quarter" idx="5"/>
          </p:nvPr>
        </p:nvSpPr>
        <p:spPr/>
        <p:txBody>
          <a:bodyPr/>
          <a:lstStyle/>
          <a:p>
            <a:fld id="{EC5C1D5B-C33C-BA44-B267-4688201A3FA8}" type="slidenum">
              <a:rPr lang="da-DK" smtClean="0"/>
              <a:t>16</a:t>
            </a:fld>
            <a:endParaRPr lang="da-DK"/>
          </a:p>
        </p:txBody>
      </p:sp>
    </p:spTree>
    <p:extLst>
      <p:ext uri="{BB962C8B-B14F-4D97-AF65-F5344CB8AC3E}">
        <p14:creationId xmlns:p14="http://schemas.microsoft.com/office/powerpoint/2010/main" val="3276508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why act and why now?</a:t>
            </a:r>
          </a:p>
          <a:p>
            <a:r>
              <a:rPr lang="da-DK"/>
              <a:t>CLICK - Because the only diagnostic measurement we are using to programme aids is the audiogram</a:t>
            </a:r>
          </a:p>
          <a:p>
            <a:r>
              <a:rPr lang="da-DK"/>
              <a:t>CLICK – but as we have already explained, hearing loss is so much more than just the audiogram</a:t>
            </a:r>
          </a:p>
          <a:p>
            <a:r>
              <a:rPr lang="da-DK"/>
              <a:t>CLICK - Our research team explained that there has been an ongoing search for diagnostic tests that go beyond the audiogram, </a:t>
            </a:r>
          </a:p>
          <a:p>
            <a:r>
              <a:rPr lang="da-DK"/>
              <a:t>CLICK - but no one has been confidently succcessful yet.</a:t>
            </a:r>
          </a:p>
        </p:txBody>
      </p:sp>
      <p:sp>
        <p:nvSpPr>
          <p:cNvPr id="4" name="Pladsholder til slidenummer 3"/>
          <p:cNvSpPr>
            <a:spLocks noGrp="1"/>
          </p:cNvSpPr>
          <p:nvPr>
            <p:ph type="sldNum" sz="quarter" idx="5"/>
          </p:nvPr>
        </p:nvSpPr>
        <p:spPr/>
        <p:txBody>
          <a:bodyPr/>
          <a:lstStyle/>
          <a:p>
            <a:fld id="{EC5C1D5B-C33C-BA44-B267-4688201A3FA8}" type="slidenum">
              <a:rPr lang="da-DK" smtClean="0"/>
              <a:t>17</a:t>
            </a:fld>
            <a:endParaRPr lang="da-DK"/>
          </a:p>
        </p:txBody>
      </p:sp>
    </p:spTree>
    <p:extLst>
      <p:ext uri="{BB962C8B-B14F-4D97-AF65-F5344CB8AC3E}">
        <p14:creationId xmlns:p14="http://schemas.microsoft.com/office/powerpoint/2010/main" val="36304565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And ACT is about to change this. </a:t>
            </a:r>
          </a:p>
          <a:p>
            <a:endParaRPr lang="da-DK"/>
          </a:p>
          <a:p>
            <a:r>
              <a:rPr lang="da-DK"/>
              <a:t>(Click) If the audiogram measures the QUANTITY of hearing,</a:t>
            </a:r>
          </a:p>
          <a:p>
            <a:endParaRPr lang="da-DK"/>
          </a:p>
          <a:p>
            <a:r>
              <a:rPr lang="da-DK"/>
              <a:t>(click) ACT measures the QUALITY of hearing</a:t>
            </a:r>
          </a:p>
        </p:txBody>
      </p:sp>
      <p:sp>
        <p:nvSpPr>
          <p:cNvPr id="4" name="Pladsholder til slidenummer 3"/>
          <p:cNvSpPr>
            <a:spLocks noGrp="1"/>
          </p:cNvSpPr>
          <p:nvPr>
            <p:ph type="sldNum" sz="quarter" idx="5"/>
          </p:nvPr>
        </p:nvSpPr>
        <p:spPr/>
        <p:txBody>
          <a:bodyPr/>
          <a:lstStyle/>
          <a:p>
            <a:fld id="{EC5C1D5B-C33C-BA44-B267-4688201A3FA8}" type="slidenum">
              <a:rPr lang="da-DK" smtClean="0"/>
              <a:t>18</a:t>
            </a:fld>
            <a:endParaRPr lang="da-DK"/>
          </a:p>
        </p:txBody>
      </p:sp>
    </p:spTree>
    <p:extLst>
      <p:ext uri="{BB962C8B-B14F-4D97-AF65-F5344CB8AC3E}">
        <p14:creationId xmlns:p14="http://schemas.microsoft.com/office/powerpoint/2010/main" val="39020087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Thereby, providing you with all the tools you need to get a complete diagnosis of your client’s hearing </a:t>
            </a:r>
          </a:p>
        </p:txBody>
      </p:sp>
      <p:sp>
        <p:nvSpPr>
          <p:cNvPr id="4" name="Slide Number Placeholder 3"/>
          <p:cNvSpPr>
            <a:spLocks noGrp="1"/>
          </p:cNvSpPr>
          <p:nvPr>
            <p:ph type="sldNum" sz="quarter" idx="5"/>
          </p:nvPr>
        </p:nvSpPr>
        <p:spPr/>
        <p:txBody>
          <a:bodyPr/>
          <a:lstStyle/>
          <a:p>
            <a:fld id="{EC5C1D5B-C33C-BA44-B267-4688201A3FA8}" type="slidenum">
              <a:rPr lang="da-DK" smtClean="0"/>
              <a:t>19</a:t>
            </a:fld>
            <a:endParaRPr lang="da-DK"/>
          </a:p>
        </p:txBody>
      </p:sp>
    </p:spTree>
    <p:extLst>
      <p:ext uri="{BB962C8B-B14F-4D97-AF65-F5344CB8AC3E}">
        <p14:creationId xmlns:p14="http://schemas.microsoft.com/office/powerpoint/2010/main" val="28038626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This has been a mammoth undertaking! </a:t>
            </a:r>
          </a:p>
          <a:p>
            <a:r>
              <a:rPr lang="da-DK"/>
              <a:t>CLICK - We have had Interacoustics Research Unit heading up seven years of research on ACT.</a:t>
            </a:r>
          </a:p>
          <a:p>
            <a:r>
              <a:rPr lang="da-DK"/>
              <a:t>CLICK - The journey has involved Interacoustics for diagnostic implementation, </a:t>
            </a:r>
          </a:p>
          <a:p>
            <a:r>
              <a:rPr lang="da-DK"/>
              <a:t>CLICK - Eriksholm Research centre and </a:t>
            </a:r>
          </a:p>
          <a:p>
            <a:r>
              <a:rPr lang="da-DK"/>
              <a:t>CLICK - CAAR, the centre for applied audiology research </a:t>
            </a:r>
          </a:p>
          <a:p>
            <a:endParaRPr lang="da-DK"/>
          </a:p>
          <a:p>
            <a:r>
              <a:rPr lang="da-DK"/>
              <a:t>Together we have developed ACT and transformed it into a unique, automatic prescription! More about this to come!</a:t>
            </a:r>
          </a:p>
          <a:p>
            <a:r>
              <a:rPr lang="da-DK"/>
              <a:t>We shall move on to the research now, but be warned, we are presenting this research on behalf of Interacoustics Research Unit and whilst we are pretty clued up with the science, we are NOT the IRU research team, so please ask as many questions as you wish, and if we are unsure of the answer, we can fire these straight to IRU</a:t>
            </a:r>
          </a:p>
          <a:p>
            <a:endParaRPr lang="da-DK" b="1"/>
          </a:p>
        </p:txBody>
      </p:sp>
      <p:sp>
        <p:nvSpPr>
          <p:cNvPr id="4" name="Slide Number Placeholder 3"/>
          <p:cNvSpPr>
            <a:spLocks noGrp="1"/>
          </p:cNvSpPr>
          <p:nvPr>
            <p:ph type="sldNum" sz="quarter" idx="5"/>
          </p:nvPr>
        </p:nvSpPr>
        <p:spPr/>
        <p:txBody>
          <a:bodyPr/>
          <a:lstStyle/>
          <a:p>
            <a:fld id="{EC5C1D5B-C33C-BA44-B267-4688201A3FA8}" type="slidenum">
              <a:rPr lang="da-DK" smtClean="0"/>
              <a:t>20</a:t>
            </a:fld>
            <a:endParaRPr lang="da-DK"/>
          </a:p>
        </p:txBody>
      </p:sp>
    </p:spTree>
    <p:extLst>
      <p:ext uri="{BB962C8B-B14F-4D97-AF65-F5344CB8AC3E}">
        <p14:creationId xmlns:p14="http://schemas.microsoft.com/office/powerpoint/2010/main" val="19857439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da-DK" dirty="0">
                <a:solidFill>
                  <a:schemeClr val="tx1"/>
                </a:solidFill>
              </a:rPr>
              <a:t>Now </a:t>
            </a:r>
            <a:r>
              <a:rPr lang="da-DK" dirty="0" err="1">
                <a:solidFill>
                  <a:schemeClr val="tx1"/>
                </a:solidFill>
              </a:rPr>
              <a:t>let’s</a:t>
            </a:r>
            <a:r>
              <a:rPr lang="da-DK" dirty="0">
                <a:solidFill>
                  <a:schemeClr val="tx1"/>
                </a:solidFill>
              </a:rPr>
              <a:t> look at the </a:t>
            </a:r>
            <a:r>
              <a:rPr lang="da-DK" dirty="0" err="1">
                <a:solidFill>
                  <a:schemeClr val="tx1"/>
                </a:solidFill>
              </a:rPr>
              <a:t>evidence</a:t>
            </a:r>
            <a:r>
              <a:rPr lang="da-DK" dirty="0">
                <a:solidFill>
                  <a:schemeClr val="tx1"/>
                </a:solidFill>
              </a:rPr>
              <a:t>, </a:t>
            </a:r>
            <a:r>
              <a:rPr lang="da-DK" dirty="0" err="1">
                <a:solidFill>
                  <a:schemeClr val="tx1"/>
                </a:solidFill>
              </a:rPr>
              <a:t>where</a:t>
            </a:r>
            <a:r>
              <a:rPr lang="da-DK" dirty="0">
                <a:solidFill>
                  <a:schemeClr val="tx1"/>
                </a:solidFill>
              </a:rPr>
              <a:t> did it all </a:t>
            </a:r>
            <a:r>
              <a:rPr lang="da-DK" dirty="0" err="1">
                <a:solidFill>
                  <a:schemeClr val="tx1"/>
                </a:solidFill>
              </a:rPr>
              <a:t>begin</a:t>
            </a:r>
            <a:r>
              <a:rPr lang="da-DK" dirty="0">
                <a:solidFill>
                  <a:schemeClr val="tx1"/>
                </a:solidFill>
              </a:rPr>
              <a:t>?</a:t>
            </a:r>
          </a:p>
          <a:p>
            <a:pPr marL="0" indent="0">
              <a:buFont typeface="Arial" panose="020B0604020202020204" pitchFamily="34" charset="0"/>
              <a:buNone/>
            </a:pPr>
            <a:endParaRPr lang="da-DK" dirty="0">
              <a:solidFill>
                <a:schemeClr val="tx1"/>
              </a:solidFill>
            </a:endParaRPr>
          </a:p>
          <a:p>
            <a:pPr marL="342900" indent="-342900">
              <a:buFont typeface="Arial" panose="020B0604020202020204" pitchFamily="34" charset="0"/>
              <a:buChar char="•"/>
            </a:pPr>
            <a:r>
              <a:rPr lang="da-DK" dirty="0">
                <a:solidFill>
                  <a:schemeClr val="tx1"/>
                </a:solidFill>
              </a:rPr>
              <a:t>It all </a:t>
            </a:r>
            <a:r>
              <a:rPr lang="da-DK" dirty="0" err="1">
                <a:solidFill>
                  <a:schemeClr val="tx1"/>
                </a:solidFill>
              </a:rPr>
              <a:t>began</a:t>
            </a:r>
            <a:r>
              <a:rPr lang="da-DK" dirty="0">
                <a:solidFill>
                  <a:schemeClr val="tx1"/>
                </a:solidFill>
              </a:rPr>
              <a:t> in the 2010s </a:t>
            </a:r>
            <a:r>
              <a:rPr lang="da-DK" dirty="0" err="1">
                <a:solidFill>
                  <a:schemeClr val="tx1"/>
                </a:solidFill>
              </a:rPr>
              <a:t>when</a:t>
            </a:r>
            <a:r>
              <a:rPr lang="da-DK" dirty="0">
                <a:solidFill>
                  <a:schemeClr val="tx1"/>
                </a:solidFill>
              </a:rPr>
              <a:t> research </a:t>
            </a:r>
            <a:r>
              <a:rPr lang="da-DK" dirty="0" err="1">
                <a:solidFill>
                  <a:schemeClr val="tx1"/>
                </a:solidFill>
              </a:rPr>
              <a:t>saw</a:t>
            </a:r>
            <a:r>
              <a:rPr lang="da-DK" dirty="0">
                <a:solidFill>
                  <a:schemeClr val="tx1"/>
                </a:solidFill>
              </a:rPr>
              <a:t> a </a:t>
            </a:r>
            <a:r>
              <a:rPr lang="da-DK" dirty="0" err="1">
                <a:solidFill>
                  <a:schemeClr val="tx1"/>
                </a:solidFill>
              </a:rPr>
              <a:t>strong</a:t>
            </a:r>
            <a:r>
              <a:rPr lang="da-DK" dirty="0">
                <a:solidFill>
                  <a:schemeClr val="tx1"/>
                </a:solidFill>
              </a:rPr>
              <a:t> </a:t>
            </a:r>
            <a:r>
              <a:rPr lang="da-DK" dirty="0" err="1">
                <a:solidFill>
                  <a:schemeClr val="tx1"/>
                </a:solidFill>
              </a:rPr>
              <a:t>correlation</a:t>
            </a:r>
            <a:r>
              <a:rPr lang="da-DK" dirty="0">
                <a:solidFill>
                  <a:schemeClr val="tx1"/>
                </a:solidFill>
              </a:rPr>
              <a:t> </a:t>
            </a:r>
            <a:r>
              <a:rPr lang="da-DK" dirty="0" err="1">
                <a:solidFill>
                  <a:schemeClr val="tx1"/>
                </a:solidFill>
              </a:rPr>
              <a:t>between</a:t>
            </a:r>
            <a:r>
              <a:rPr lang="da-DK" dirty="0">
                <a:solidFill>
                  <a:schemeClr val="tx1"/>
                </a:solidFill>
              </a:rPr>
              <a:t> a test of </a:t>
            </a:r>
            <a:r>
              <a:rPr lang="da-DK" dirty="0" err="1">
                <a:solidFill>
                  <a:schemeClr val="tx1"/>
                </a:solidFill>
              </a:rPr>
              <a:t>something</a:t>
            </a:r>
            <a:r>
              <a:rPr lang="da-DK" dirty="0">
                <a:solidFill>
                  <a:schemeClr val="tx1"/>
                </a:solidFill>
              </a:rPr>
              <a:t> </a:t>
            </a:r>
            <a:r>
              <a:rPr lang="da-DK" dirty="0" err="1">
                <a:solidFill>
                  <a:schemeClr val="tx1"/>
                </a:solidFill>
              </a:rPr>
              <a:t>similar</a:t>
            </a:r>
            <a:r>
              <a:rPr lang="da-DK" dirty="0">
                <a:solidFill>
                  <a:schemeClr val="tx1"/>
                </a:solidFill>
              </a:rPr>
              <a:t> to ACT and speech in </a:t>
            </a:r>
            <a:r>
              <a:rPr lang="da-DK" dirty="0" err="1">
                <a:solidFill>
                  <a:schemeClr val="tx1"/>
                </a:solidFill>
              </a:rPr>
              <a:t>noise</a:t>
            </a:r>
            <a:r>
              <a:rPr lang="da-DK" dirty="0">
                <a:solidFill>
                  <a:schemeClr val="tx1"/>
                </a:solidFill>
              </a:rPr>
              <a:t> measures. This type of </a:t>
            </a:r>
            <a:r>
              <a:rPr lang="da-DK" dirty="0" err="1">
                <a:solidFill>
                  <a:schemeClr val="tx1"/>
                </a:solidFill>
              </a:rPr>
              <a:t>early</a:t>
            </a:r>
            <a:r>
              <a:rPr lang="da-DK" dirty="0">
                <a:solidFill>
                  <a:schemeClr val="tx1"/>
                </a:solidFill>
              </a:rPr>
              <a:t> ACT version, as </a:t>
            </a:r>
            <a:r>
              <a:rPr lang="da-DK" dirty="0" err="1">
                <a:solidFill>
                  <a:schemeClr val="tx1"/>
                </a:solidFill>
              </a:rPr>
              <a:t>we</a:t>
            </a:r>
            <a:r>
              <a:rPr lang="da-DK" dirty="0">
                <a:solidFill>
                  <a:schemeClr val="tx1"/>
                </a:solidFill>
              </a:rPr>
              <a:t> </a:t>
            </a:r>
            <a:r>
              <a:rPr lang="da-DK" dirty="0" err="1">
                <a:solidFill>
                  <a:schemeClr val="tx1"/>
                </a:solidFill>
              </a:rPr>
              <a:t>call</a:t>
            </a:r>
            <a:r>
              <a:rPr lang="da-DK" dirty="0">
                <a:solidFill>
                  <a:schemeClr val="tx1"/>
                </a:solidFill>
              </a:rPr>
              <a:t> it, is </a:t>
            </a:r>
            <a:r>
              <a:rPr lang="da-DK" dirty="0" err="1">
                <a:solidFill>
                  <a:schemeClr val="tx1"/>
                </a:solidFill>
              </a:rPr>
              <a:t>known</a:t>
            </a:r>
            <a:r>
              <a:rPr lang="da-DK" dirty="0">
                <a:solidFill>
                  <a:schemeClr val="tx1"/>
                </a:solidFill>
              </a:rPr>
              <a:t> as </a:t>
            </a:r>
            <a:r>
              <a:rPr lang="da-DK" dirty="0" err="1">
                <a:solidFill>
                  <a:schemeClr val="tx1"/>
                </a:solidFill>
              </a:rPr>
              <a:t>spectro</a:t>
            </a:r>
            <a:r>
              <a:rPr lang="da-DK" dirty="0">
                <a:solidFill>
                  <a:schemeClr val="tx1"/>
                </a:solidFill>
              </a:rPr>
              <a:t> temporal modulation, </a:t>
            </a:r>
            <a:r>
              <a:rPr lang="da-DK" dirty="0" err="1">
                <a:solidFill>
                  <a:schemeClr val="tx1"/>
                </a:solidFill>
              </a:rPr>
              <a:t>which</a:t>
            </a:r>
            <a:r>
              <a:rPr lang="da-DK" dirty="0">
                <a:solidFill>
                  <a:schemeClr val="tx1"/>
                </a:solidFill>
              </a:rPr>
              <a:t> is a </a:t>
            </a:r>
            <a:r>
              <a:rPr lang="da-DK" dirty="0" err="1">
                <a:solidFill>
                  <a:schemeClr val="tx1"/>
                </a:solidFill>
              </a:rPr>
              <a:t>psychoacoustic</a:t>
            </a:r>
            <a:r>
              <a:rPr lang="da-DK" dirty="0">
                <a:solidFill>
                  <a:schemeClr val="tx1"/>
                </a:solidFill>
              </a:rPr>
              <a:t> measure.</a:t>
            </a:r>
          </a:p>
          <a:p>
            <a:pPr marL="1485900" lvl="2" indent="-342900">
              <a:buFont typeface="Arial" panose="020B0604020202020204" pitchFamily="34" charset="0"/>
              <a:buChar char="•"/>
            </a:pPr>
            <a:endParaRPr lang="da-DK" dirty="0">
              <a:solidFill>
                <a:schemeClr val="tx1"/>
              </a:solidFill>
            </a:endParaRPr>
          </a:p>
          <a:p>
            <a:pPr marL="342900" indent="-342900">
              <a:buFont typeface="Arial" panose="020B0604020202020204" pitchFamily="34" charset="0"/>
              <a:buChar char="•"/>
            </a:pPr>
            <a:r>
              <a:rPr lang="da-DK" dirty="0">
                <a:solidFill>
                  <a:schemeClr val="tx1"/>
                </a:solidFill>
              </a:rPr>
              <a:t>STM is </a:t>
            </a:r>
            <a:r>
              <a:rPr lang="da-DK" dirty="0" err="1">
                <a:solidFill>
                  <a:schemeClr val="tx1"/>
                </a:solidFill>
              </a:rPr>
              <a:t>essentially</a:t>
            </a:r>
            <a:r>
              <a:rPr lang="da-DK" dirty="0">
                <a:solidFill>
                  <a:schemeClr val="tx1"/>
                </a:solidFill>
              </a:rPr>
              <a:t> an </a:t>
            </a:r>
            <a:r>
              <a:rPr lang="da-DK" dirty="0" err="1">
                <a:solidFill>
                  <a:schemeClr val="tx1"/>
                </a:solidFill>
              </a:rPr>
              <a:t>unmodulated</a:t>
            </a:r>
            <a:r>
              <a:rPr lang="da-DK" dirty="0">
                <a:solidFill>
                  <a:schemeClr val="tx1"/>
                </a:solidFill>
              </a:rPr>
              <a:t> sound with a </a:t>
            </a:r>
            <a:r>
              <a:rPr lang="da-DK" dirty="0" err="1">
                <a:solidFill>
                  <a:schemeClr val="tx1"/>
                </a:solidFill>
              </a:rPr>
              <a:t>modulated</a:t>
            </a:r>
            <a:r>
              <a:rPr lang="da-DK" dirty="0">
                <a:solidFill>
                  <a:schemeClr val="tx1"/>
                </a:solidFill>
              </a:rPr>
              <a:t> sound </a:t>
            </a:r>
            <a:r>
              <a:rPr lang="da-DK" dirty="0" err="1">
                <a:solidFill>
                  <a:schemeClr val="tx1"/>
                </a:solidFill>
              </a:rPr>
              <a:t>imposed</a:t>
            </a:r>
            <a:r>
              <a:rPr lang="da-DK" dirty="0">
                <a:solidFill>
                  <a:schemeClr val="tx1"/>
                </a:solidFill>
              </a:rPr>
              <a:t> on top of it </a:t>
            </a:r>
          </a:p>
          <a:p>
            <a:pPr marL="0" indent="0">
              <a:buFont typeface="Arial" panose="020B0604020202020204" pitchFamily="34" charset="0"/>
              <a:buNone/>
            </a:pPr>
            <a:endParaRPr lang="da-DK" dirty="0">
              <a:solidFill>
                <a:schemeClr val="tx1"/>
              </a:solidFill>
            </a:endParaRPr>
          </a:p>
          <a:p>
            <a:pPr marL="342900" indent="-342900">
              <a:buFont typeface="Arial" panose="020B0604020202020204" pitchFamily="34" charset="0"/>
              <a:buChar char="•"/>
            </a:pPr>
            <a:r>
              <a:rPr lang="da-DK" dirty="0">
                <a:solidFill>
                  <a:schemeClr val="tx1"/>
                </a:solidFill>
              </a:rPr>
              <a:t>BUT </a:t>
            </a:r>
            <a:r>
              <a:rPr lang="da-DK" dirty="0" err="1">
                <a:solidFill>
                  <a:schemeClr val="tx1"/>
                </a:solidFill>
              </a:rPr>
              <a:t>there</a:t>
            </a:r>
            <a:r>
              <a:rPr lang="da-DK" dirty="0">
                <a:solidFill>
                  <a:schemeClr val="tx1"/>
                </a:solidFill>
              </a:rPr>
              <a:t> </a:t>
            </a:r>
            <a:r>
              <a:rPr lang="da-DK" dirty="0" err="1">
                <a:solidFill>
                  <a:schemeClr val="tx1"/>
                </a:solidFill>
              </a:rPr>
              <a:t>were</a:t>
            </a:r>
            <a:r>
              <a:rPr lang="da-DK" dirty="0">
                <a:solidFill>
                  <a:schemeClr val="tx1"/>
                </a:solidFill>
              </a:rPr>
              <a:t> problems with the STM test (</a:t>
            </a:r>
            <a:r>
              <a:rPr lang="da-DK" dirty="0" err="1">
                <a:solidFill>
                  <a:schemeClr val="tx1"/>
                </a:solidFill>
              </a:rPr>
              <a:t>this</a:t>
            </a:r>
            <a:r>
              <a:rPr lang="da-DK" dirty="0">
                <a:solidFill>
                  <a:schemeClr val="tx1"/>
                </a:solidFill>
              </a:rPr>
              <a:t> </a:t>
            </a:r>
            <a:r>
              <a:rPr lang="da-DK" dirty="0" err="1">
                <a:solidFill>
                  <a:schemeClr val="tx1"/>
                </a:solidFill>
              </a:rPr>
              <a:t>was</a:t>
            </a:r>
            <a:r>
              <a:rPr lang="da-DK" dirty="0">
                <a:solidFill>
                  <a:schemeClr val="tx1"/>
                </a:solidFill>
              </a:rPr>
              <a:t> </a:t>
            </a:r>
            <a:r>
              <a:rPr lang="da-DK" dirty="0" err="1">
                <a:solidFill>
                  <a:schemeClr val="tx1"/>
                </a:solidFill>
              </a:rPr>
              <a:t>found</a:t>
            </a:r>
            <a:r>
              <a:rPr lang="da-DK" dirty="0">
                <a:solidFill>
                  <a:schemeClr val="tx1"/>
                </a:solidFill>
              </a:rPr>
              <a:t> in a </a:t>
            </a:r>
            <a:r>
              <a:rPr lang="da-DK" dirty="0" err="1">
                <a:solidFill>
                  <a:schemeClr val="tx1"/>
                </a:solidFill>
              </a:rPr>
              <a:t>study</a:t>
            </a:r>
            <a:r>
              <a:rPr lang="da-DK" dirty="0">
                <a:solidFill>
                  <a:schemeClr val="tx1"/>
                </a:solidFill>
              </a:rPr>
              <a:t> </a:t>
            </a:r>
            <a:r>
              <a:rPr lang="da-DK" dirty="0" err="1">
                <a:solidFill>
                  <a:schemeClr val="tx1"/>
                </a:solidFill>
              </a:rPr>
              <a:t>completed</a:t>
            </a:r>
            <a:r>
              <a:rPr lang="da-DK" dirty="0">
                <a:solidFill>
                  <a:schemeClr val="tx1"/>
                </a:solidFill>
              </a:rPr>
              <a:t> in </a:t>
            </a:r>
            <a:r>
              <a:rPr lang="da-DK" dirty="0" err="1">
                <a:solidFill>
                  <a:schemeClr val="tx1"/>
                </a:solidFill>
              </a:rPr>
              <a:t>Sweden</a:t>
            </a:r>
            <a:r>
              <a:rPr lang="da-DK" dirty="0">
                <a:solidFill>
                  <a:schemeClr val="tx1"/>
                </a:solidFill>
              </a:rPr>
              <a:t>)</a:t>
            </a:r>
          </a:p>
          <a:p>
            <a:pPr marL="1028700" lvl="1" indent="-342900">
              <a:buFont typeface="Arial" panose="020B0604020202020204" pitchFamily="34" charset="0"/>
              <a:buChar char="•"/>
            </a:pPr>
            <a:r>
              <a:rPr lang="da-DK" dirty="0">
                <a:solidFill>
                  <a:schemeClr val="tx1"/>
                </a:solidFill>
              </a:rPr>
              <a:t>Not </a:t>
            </a:r>
            <a:r>
              <a:rPr lang="da-DK" dirty="0" err="1">
                <a:solidFill>
                  <a:schemeClr val="tx1"/>
                </a:solidFill>
              </a:rPr>
              <a:t>easy</a:t>
            </a:r>
            <a:r>
              <a:rPr lang="da-DK" dirty="0">
                <a:solidFill>
                  <a:schemeClr val="tx1"/>
                </a:solidFill>
              </a:rPr>
              <a:t> to </a:t>
            </a:r>
            <a:r>
              <a:rPr lang="da-DK" dirty="0" err="1">
                <a:solidFill>
                  <a:schemeClr val="tx1"/>
                </a:solidFill>
              </a:rPr>
              <a:t>distinguish</a:t>
            </a:r>
            <a:r>
              <a:rPr lang="da-DK" dirty="0">
                <a:solidFill>
                  <a:schemeClr val="tx1"/>
                </a:solidFill>
              </a:rPr>
              <a:t> the sounds, so </a:t>
            </a:r>
            <a:r>
              <a:rPr lang="da-DK" dirty="0" err="1">
                <a:solidFill>
                  <a:schemeClr val="tx1"/>
                </a:solidFill>
              </a:rPr>
              <a:t>too</a:t>
            </a:r>
            <a:r>
              <a:rPr lang="da-DK" dirty="0">
                <a:solidFill>
                  <a:schemeClr val="tx1"/>
                </a:solidFill>
              </a:rPr>
              <a:t> </a:t>
            </a:r>
            <a:r>
              <a:rPr lang="da-DK" dirty="0" err="1">
                <a:solidFill>
                  <a:schemeClr val="tx1"/>
                </a:solidFill>
              </a:rPr>
              <a:t>diffcult</a:t>
            </a:r>
            <a:endParaRPr lang="da-DK" dirty="0">
              <a:solidFill>
                <a:schemeClr val="tx1"/>
              </a:solidFill>
            </a:endParaRPr>
          </a:p>
          <a:p>
            <a:pPr marL="1028700" lvl="1" indent="-342900">
              <a:buFont typeface="Arial" panose="020B0604020202020204" pitchFamily="34" charset="0"/>
              <a:buChar char="•"/>
            </a:pPr>
            <a:r>
              <a:rPr lang="da-DK" dirty="0">
                <a:solidFill>
                  <a:schemeClr val="tx1"/>
                </a:solidFill>
              </a:rPr>
              <a:t>The test </a:t>
            </a:r>
            <a:r>
              <a:rPr lang="da-DK" dirty="0" err="1">
                <a:solidFill>
                  <a:schemeClr val="tx1"/>
                </a:solidFill>
              </a:rPr>
              <a:t>itself</a:t>
            </a:r>
            <a:r>
              <a:rPr lang="da-DK" dirty="0">
                <a:solidFill>
                  <a:schemeClr val="tx1"/>
                </a:solidFill>
              </a:rPr>
              <a:t> </a:t>
            </a:r>
            <a:r>
              <a:rPr lang="da-DK" dirty="0" err="1">
                <a:solidFill>
                  <a:schemeClr val="tx1"/>
                </a:solidFill>
              </a:rPr>
              <a:t>was</a:t>
            </a:r>
            <a:r>
              <a:rPr lang="da-DK" dirty="0">
                <a:solidFill>
                  <a:schemeClr val="tx1"/>
                </a:solidFill>
              </a:rPr>
              <a:t> long and not </a:t>
            </a:r>
            <a:r>
              <a:rPr lang="da-DK" dirty="0" err="1">
                <a:solidFill>
                  <a:schemeClr val="tx1"/>
                </a:solidFill>
              </a:rPr>
              <a:t>clinically</a:t>
            </a:r>
            <a:r>
              <a:rPr lang="da-DK" dirty="0">
                <a:solidFill>
                  <a:schemeClr val="tx1"/>
                </a:solidFill>
              </a:rPr>
              <a:t> </a:t>
            </a:r>
            <a:r>
              <a:rPr lang="da-DK" dirty="0" err="1">
                <a:solidFill>
                  <a:schemeClr val="tx1"/>
                </a:solidFill>
              </a:rPr>
              <a:t>viable</a:t>
            </a:r>
            <a:endParaRPr lang="da-DK" dirty="0">
              <a:solidFill>
                <a:schemeClr val="tx1"/>
              </a:solidFill>
            </a:endParaRPr>
          </a:p>
          <a:p>
            <a:pPr marL="400050" lvl="0" indent="-171450">
              <a:buFont typeface="Arial" panose="020B0604020202020204" pitchFamily="34" charset="0"/>
              <a:buChar char="•"/>
            </a:pPr>
            <a:r>
              <a:rPr lang="da-DK" dirty="0">
                <a:solidFill>
                  <a:schemeClr val="tx1"/>
                </a:solidFill>
              </a:rPr>
              <a:t>So </a:t>
            </a:r>
            <a:r>
              <a:rPr lang="da-DK" dirty="0" err="1">
                <a:solidFill>
                  <a:schemeClr val="tx1"/>
                </a:solidFill>
              </a:rPr>
              <a:t>this</a:t>
            </a:r>
            <a:r>
              <a:rPr lang="da-DK" dirty="0">
                <a:solidFill>
                  <a:schemeClr val="tx1"/>
                </a:solidFill>
              </a:rPr>
              <a:t> is </a:t>
            </a:r>
            <a:r>
              <a:rPr lang="da-DK" dirty="0" err="1">
                <a:solidFill>
                  <a:schemeClr val="tx1"/>
                </a:solidFill>
              </a:rPr>
              <a:t>why</a:t>
            </a:r>
            <a:r>
              <a:rPr lang="da-DK" dirty="0">
                <a:solidFill>
                  <a:schemeClr val="tx1"/>
                </a:solidFill>
              </a:rPr>
              <a:t> IRU </a:t>
            </a:r>
            <a:r>
              <a:rPr lang="da-DK" dirty="0" err="1">
                <a:solidFill>
                  <a:schemeClr val="tx1"/>
                </a:solidFill>
              </a:rPr>
              <a:t>started</a:t>
            </a:r>
            <a:r>
              <a:rPr lang="da-DK" dirty="0">
                <a:solidFill>
                  <a:schemeClr val="tx1"/>
                </a:solidFill>
              </a:rPr>
              <a:t> the </a:t>
            </a:r>
            <a:r>
              <a:rPr lang="da-DK" dirty="0" err="1">
                <a:solidFill>
                  <a:schemeClr val="tx1"/>
                </a:solidFill>
              </a:rPr>
              <a:t>journey</a:t>
            </a:r>
            <a:r>
              <a:rPr lang="da-DK" dirty="0">
                <a:solidFill>
                  <a:schemeClr val="tx1"/>
                </a:solidFill>
              </a:rPr>
              <a:t> of </a:t>
            </a:r>
            <a:r>
              <a:rPr lang="da-DK" dirty="0" err="1">
                <a:solidFill>
                  <a:schemeClr val="tx1"/>
                </a:solidFill>
              </a:rPr>
              <a:t>developing</a:t>
            </a:r>
            <a:r>
              <a:rPr lang="da-DK" dirty="0">
                <a:solidFill>
                  <a:schemeClr val="tx1"/>
                </a:solidFill>
              </a:rPr>
              <a:t> </a:t>
            </a:r>
            <a:r>
              <a:rPr lang="da-DK" dirty="0" err="1">
                <a:solidFill>
                  <a:schemeClr val="tx1"/>
                </a:solidFill>
              </a:rPr>
              <a:t>what</a:t>
            </a:r>
            <a:r>
              <a:rPr lang="da-DK" dirty="0">
                <a:solidFill>
                  <a:schemeClr val="tx1"/>
                </a:solidFill>
              </a:rPr>
              <a:t> </a:t>
            </a:r>
            <a:r>
              <a:rPr lang="da-DK" dirty="0" err="1">
                <a:solidFill>
                  <a:schemeClr val="tx1"/>
                </a:solidFill>
              </a:rPr>
              <a:t>we</a:t>
            </a:r>
            <a:r>
              <a:rPr lang="da-DK" dirty="0">
                <a:solidFill>
                  <a:schemeClr val="tx1"/>
                </a:solidFill>
              </a:rPr>
              <a:t> </a:t>
            </a:r>
            <a:r>
              <a:rPr lang="da-DK" dirty="0" err="1">
                <a:solidFill>
                  <a:schemeClr val="tx1"/>
                </a:solidFill>
              </a:rPr>
              <a:t>know</a:t>
            </a:r>
            <a:r>
              <a:rPr lang="da-DK" dirty="0">
                <a:solidFill>
                  <a:schemeClr val="tx1"/>
                </a:solidFill>
              </a:rPr>
              <a:t> </a:t>
            </a:r>
            <a:r>
              <a:rPr lang="da-DK" dirty="0" err="1">
                <a:solidFill>
                  <a:schemeClr val="tx1"/>
                </a:solidFill>
              </a:rPr>
              <a:t>today</a:t>
            </a:r>
            <a:r>
              <a:rPr lang="da-DK" dirty="0">
                <a:solidFill>
                  <a:schemeClr val="tx1"/>
                </a:solidFill>
              </a:rPr>
              <a:t> as ACT.</a:t>
            </a:r>
          </a:p>
          <a:p>
            <a:pPr marL="1028700" lvl="1" indent="-342900">
              <a:buFont typeface="Arial" panose="020B0604020202020204" pitchFamily="34" charset="0"/>
              <a:buChar char="•"/>
            </a:pPr>
            <a:endParaRPr lang="da-DK" dirty="0">
              <a:solidFill>
                <a:schemeClr val="tx1"/>
              </a:solidFill>
            </a:endParaRPr>
          </a:p>
          <a:p>
            <a:pPr marL="1485900" lvl="2" indent="-342900">
              <a:buFont typeface="Arial" panose="020B0604020202020204" pitchFamily="34" charset="0"/>
              <a:buChar char="•"/>
            </a:pPr>
            <a:endParaRPr lang="da-DK" dirty="0">
              <a:solidFill>
                <a:schemeClr val="tx1"/>
              </a:solidFill>
            </a:endParaRPr>
          </a:p>
          <a:p>
            <a:r>
              <a:rPr lang="da-DK" dirty="0"/>
              <a:t>As an </a:t>
            </a:r>
            <a:r>
              <a:rPr lang="da-DK" dirty="0" err="1"/>
              <a:t>example</a:t>
            </a:r>
            <a:r>
              <a:rPr lang="da-DK" dirty="0"/>
              <a:t> of </a:t>
            </a:r>
            <a:r>
              <a:rPr lang="da-DK" dirty="0" err="1"/>
              <a:t>what</a:t>
            </a:r>
            <a:r>
              <a:rPr lang="da-DK" dirty="0"/>
              <a:t> STM is, </a:t>
            </a:r>
            <a:r>
              <a:rPr lang="da-DK" dirty="0" err="1"/>
              <a:t>we</a:t>
            </a:r>
            <a:r>
              <a:rPr lang="da-DK" dirty="0"/>
              <a:t> </a:t>
            </a:r>
            <a:r>
              <a:rPr lang="da-DK" dirty="0" err="1"/>
              <a:t>can</a:t>
            </a:r>
            <a:r>
              <a:rPr lang="da-DK" dirty="0"/>
              <a:t> </a:t>
            </a:r>
            <a:r>
              <a:rPr lang="da-DK" dirty="0" err="1"/>
              <a:t>see</a:t>
            </a:r>
            <a:r>
              <a:rPr lang="da-DK" dirty="0"/>
              <a:t> on the </a:t>
            </a:r>
            <a:r>
              <a:rPr lang="da-DK" dirty="0" err="1"/>
              <a:t>left</a:t>
            </a:r>
            <a:r>
              <a:rPr lang="da-DK" dirty="0"/>
              <a:t> a </a:t>
            </a:r>
            <a:r>
              <a:rPr lang="da-DK" dirty="0" err="1"/>
              <a:t>Spectrogram</a:t>
            </a:r>
            <a:r>
              <a:rPr lang="da-DK" dirty="0"/>
              <a:t> of a single </a:t>
            </a:r>
            <a:r>
              <a:rPr lang="da-DK" dirty="0" err="1"/>
              <a:t>sentence</a:t>
            </a:r>
            <a:r>
              <a:rPr lang="da-DK" dirty="0"/>
              <a:t> from HINT – the Hearing in </a:t>
            </a:r>
            <a:r>
              <a:rPr lang="da-DK" dirty="0" err="1"/>
              <a:t>Noise</a:t>
            </a:r>
            <a:r>
              <a:rPr lang="da-DK" dirty="0"/>
              <a:t> Test </a:t>
            </a:r>
          </a:p>
          <a:p>
            <a:r>
              <a:rPr lang="da-DK" dirty="0"/>
              <a:t>This shows </a:t>
            </a:r>
            <a:r>
              <a:rPr lang="da-DK" dirty="0" err="1"/>
              <a:t>Characteristic</a:t>
            </a:r>
            <a:r>
              <a:rPr lang="da-DK" dirty="0"/>
              <a:t> patterns </a:t>
            </a:r>
            <a:r>
              <a:rPr lang="da-DK" dirty="0" err="1"/>
              <a:t>across</a:t>
            </a:r>
            <a:r>
              <a:rPr lang="da-DK" dirty="0"/>
              <a:t> </a:t>
            </a:r>
            <a:r>
              <a:rPr lang="da-DK" dirty="0" err="1"/>
              <a:t>freq</a:t>
            </a:r>
            <a:r>
              <a:rPr lang="da-DK" dirty="0"/>
              <a:t> and time </a:t>
            </a:r>
          </a:p>
          <a:p>
            <a:r>
              <a:rPr lang="da-DK" dirty="0" err="1"/>
              <a:t>These</a:t>
            </a:r>
            <a:r>
              <a:rPr lang="da-DK" dirty="0"/>
              <a:t> patterns </a:t>
            </a:r>
            <a:r>
              <a:rPr lang="da-DK" dirty="0" err="1"/>
              <a:t>are</a:t>
            </a:r>
            <a:r>
              <a:rPr lang="da-DK" dirty="0"/>
              <a:t> the same as in an </a:t>
            </a:r>
            <a:r>
              <a:rPr lang="da-DK" dirty="0" err="1"/>
              <a:t>early</a:t>
            </a:r>
            <a:r>
              <a:rPr lang="da-DK" dirty="0"/>
              <a:t> ACT(or STM) stimulus, modulations </a:t>
            </a:r>
            <a:r>
              <a:rPr lang="da-DK" dirty="0" err="1"/>
              <a:t>are</a:t>
            </a:r>
            <a:r>
              <a:rPr lang="da-DK" dirty="0"/>
              <a:t> </a:t>
            </a:r>
            <a:r>
              <a:rPr lang="da-DK" dirty="0" err="1"/>
              <a:t>imposed</a:t>
            </a:r>
            <a:r>
              <a:rPr lang="da-DK" dirty="0"/>
              <a:t> </a:t>
            </a:r>
            <a:r>
              <a:rPr lang="da-DK" dirty="0" err="1"/>
              <a:t>onto</a:t>
            </a:r>
            <a:r>
              <a:rPr lang="da-DK" dirty="0"/>
              <a:t> a </a:t>
            </a:r>
            <a:r>
              <a:rPr lang="da-DK" dirty="0" err="1"/>
              <a:t>noise</a:t>
            </a:r>
            <a:r>
              <a:rPr lang="da-DK" dirty="0"/>
              <a:t> signal – so, </a:t>
            </a:r>
            <a:r>
              <a:rPr lang="da-DK" dirty="0" err="1"/>
              <a:t>you</a:t>
            </a:r>
            <a:r>
              <a:rPr lang="da-DK" dirty="0"/>
              <a:t> </a:t>
            </a:r>
            <a:r>
              <a:rPr lang="da-DK" dirty="0" err="1"/>
              <a:t>get</a:t>
            </a:r>
            <a:r>
              <a:rPr lang="da-DK" dirty="0"/>
              <a:t> the same kind of pattern as the speech </a:t>
            </a:r>
            <a:r>
              <a:rPr lang="da-DK" dirty="0" err="1"/>
              <a:t>spectrogram</a:t>
            </a:r>
            <a:r>
              <a:rPr lang="da-DK" dirty="0"/>
              <a:t>, but in a more </a:t>
            </a:r>
            <a:r>
              <a:rPr lang="da-DK" dirty="0" err="1"/>
              <a:t>controlled</a:t>
            </a:r>
            <a:r>
              <a:rPr lang="da-DK" dirty="0"/>
              <a:t>, </a:t>
            </a:r>
            <a:r>
              <a:rPr lang="da-DK" dirty="0" err="1"/>
              <a:t>structured</a:t>
            </a:r>
            <a:r>
              <a:rPr lang="da-DK" dirty="0"/>
              <a:t> </a:t>
            </a:r>
            <a:r>
              <a:rPr lang="da-DK" dirty="0" err="1"/>
              <a:t>fashion</a:t>
            </a:r>
            <a:r>
              <a:rPr lang="da-DK" dirty="0"/>
              <a:t> </a:t>
            </a:r>
          </a:p>
          <a:p>
            <a:endParaRPr lang="da-DK" dirty="0"/>
          </a:p>
          <a:p>
            <a:r>
              <a:rPr lang="da-DK" dirty="0" err="1"/>
              <a:t>Let’s</a:t>
            </a:r>
            <a:r>
              <a:rPr lang="da-DK" dirty="0"/>
              <a:t> </a:t>
            </a:r>
            <a:r>
              <a:rPr lang="da-DK" dirty="0" err="1"/>
              <a:t>hear</a:t>
            </a:r>
            <a:r>
              <a:rPr lang="da-DK" dirty="0"/>
              <a:t> </a:t>
            </a:r>
            <a:r>
              <a:rPr lang="da-DK" dirty="0" err="1"/>
              <a:t>some</a:t>
            </a:r>
            <a:r>
              <a:rPr lang="da-DK" dirty="0"/>
              <a:t> sound </a:t>
            </a:r>
            <a:r>
              <a:rPr lang="da-DK" dirty="0" err="1"/>
              <a:t>examples</a:t>
            </a:r>
            <a:r>
              <a:rPr lang="da-DK" dirty="0"/>
              <a:t> of </a:t>
            </a:r>
            <a:r>
              <a:rPr lang="da-DK" dirty="0" err="1"/>
              <a:t>this</a:t>
            </a:r>
            <a:r>
              <a:rPr lang="da-DK" dirty="0"/>
              <a:t> </a:t>
            </a:r>
            <a:r>
              <a:rPr lang="da-DK" i="1" dirty="0"/>
              <a:t>(</a:t>
            </a:r>
            <a:r>
              <a:rPr lang="da-DK" i="1" dirty="0" err="1"/>
              <a:t>click</a:t>
            </a:r>
            <a:r>
              <a:rPr lang="da-DK" i="1" dirty="0"/>
              <a:t> </a:t>
            </a:r>
            <a:r>
              <a:rPr lang="da-DK" i="1" dirty="0" err="1"/>
              <a:t>each</a:t>
            </a:r>
            <a:r>
              <a:rPr lang="da-DK" i="1" dirty="0"/>
              <a:t> speaker to </a:t>
            </a:r>
            <a:r>
              <a:rPr lang="da-DK" i="1" dirty="0" err="1"/>
              <a:t>reveal</a:t>
            </a:r>
            <a:r>
              <a:rPr lang="da-DK" i="1" dirty="0"/>
              <a:t> the sound)</a:t>
            </a:r>
          </a:p>
          <a:p>
            <a:endParaRPr lang="da-DK" i="1" dirty="0"/>
          </a:p>
          <a:p>
            <a:r>
              <a:rPr lang="da-DK" i="0" dirty="0"/>
              <a:t>You </a:t>
            </a:r>
            <a:r>
              <a:rPr lang="da-DK" i="0" dirty="0" err="1"/>
              <a:t>can</a:t>
            </a:r>
            <a:r>
              <a:rPr lang="da-DK" i="0" dirty="0"/>
              <a:t> </a:t>
            </a:r>
            <a:r>
              <a:rPr lang="da-DK" i="0" dirty="0" err="1"/>
              <a:t>hear</a:t>
            </a:r>
            <a:r>
              <a:rPr lang="da-DK" i="0" dirty="0"/>
              <a:t> the stimulus in the </a:t>
            </a:r>
            <a:r>
              <a:rPr lang="da-DK" i="0" dirty="0" err="1"/>
              <a:t>first</a:t>
            </a:r>
            <a:r>
              <a:rPr lang="da-DK" i="0" dirty="0"/>
              <a:t> sound </a:t>
            </a:r>
            <a:r>
              <a:rPr lang="da-DK" i="0" dirty="0" err="1"/>
              <a:t>example</a:t>
            </a:r>
            <a:endParaRPr lang="da-DK" i="0" dirty="0"/>
          </a:p>
          <a:p>
            <a:r>
              <a:rPr lang="da-DK" i="0" dirty="0"/>
              <a:t>Now </a:t>
            </a:r>
            <a:r>
              <a:rPr lang="da-DK" i="0" dirty="0" err="1"/>
              <a:t>you</a:t>
            </a:r>
            <a:r>
              <a:rPr lang="da-DK" i="0" dirty="0"/>
              <a:t> </a:t>
            </a:r>
            <a:r>
              <a:rPr lang="da-DK" i="0" dirty="0" err="1"/>
              <a:t>can</a:t>
            </a:r>
            <a:r>
              <a:rPr lang="da-DK" i="0" dirty="0"/>
              <a:t> </a:t>
            </a:r>
            <a:r>
              <a:rPr lang="da-DK" i="0" dirty="0" err="1"/>
              <a:t>hear</a:t>
            </a:r>
            <a:r>
              <a:rPr lang="da-DK" i="0" dirty="0"/>
              <a:t> the reference </a:t>
            </a:r>
            <a:r>
              <a:rPr lang="da-DK" i="0" dirty="0" err="1"/>
              <a:t>noise</a:t>
            </a:r>
            <a:r>
              <a:rPr lang="da-DK" i="0" dirty="0"/>
              <a:t>, or the </a:t>
            </a:r>
            <a:r>
              <a:rPr lang="da-DK" i="0" dirty="0" err="1"/>
              <a:t>steady</a:t>
            </a:r>
            <a:r>
              <a:rPr lang="da-DK" i="0" dirty="0"/>
              <a:t> </a:t>
            </a:r>
            <a:r>
              <a:rPr lang="da-DK" i="0" dirty="0" err="1"/>
              <a:t>noise</a:t>
            </a:r>
            <a:r>
              <a:rPr lang="da-DK" i="0" dirty="0"/>
              <a:t> </a:t>
            </a:r>
          </a:p>
          <a:p>
            <a:r>
              <a:rPr lang="da-DK" i="0" dirty="0"/>
              <a:t>And </a:t>
            </a:r>
            <a:r>
              <a:rPr lang="da-DK" i="0" dirty="0" err="1"/>
              <a:t>now</a:t>
            </a:r>
            <a:r>
              <a:rPr lang="da-DK" i="0" dirty="0"/>
              <a:t> </a:t>
            </a:r>
            <a:r>
              <a:rPr lang="da-DK" i="0" dirty="0" err="1"/>
              <a:t>you</a:t>
            </a:r>
            <a:r>
              <a:rPr lang="da-DK" i="0" dirty="0"/>
              <a:t> </a:t>
            </a:r>
            <a:r>
              <a:rPr lang="da-DK" i="0" dirty="0" err="1"/>
              <a:t>can</a:t>
            </a:r>
            <a:r>
              <a:rPr lang="da-DK" i="0" dirty="0"/>
              <a:t> </a:t>
            </a:r>
            <a:r>
              <a:rPr lang="da-DK" i="0" dirty="0" err="1"/>
              <a:t>hear</a:t>
            </a:r>
            <a:r>
              <a:rPr lang="da-DK" i="0" dirty="0"/>
              <a:t> the stimulus </a:t>
            </a:r>
            <a:r>
              <a:rPr lang="da-DK" i="0" dirty="0" err="1"/>
              <a:t>imposed</a:t>
            </a:r>
            <a:r>
              <a:rPr lang="da-DK" i="0" dirty="0"/>
              <a:t> ON TOP OF the </a:t>
            </a:r>
            <a:r>
              <a:rPr lang="da-DK" i="0" dirty="0" err="1"/>
              <a:t>steady</a:t>
            </a:r>
            <a:r>
              <a:rPr lang="da-DK" i="0" dirty="0"/>
              <a:t> </a:t>
            </a:r>
            <a:r>
              <a:rPr lang="da-DK" i="0" dirty="0" err="1"/>
              <a:t>noise</a:t>
            </a:r>
            <a:r>
              <a:rPr lang="da-DK" i="0" dirty="0"/>
              <a:t> </a:t>
            </a:r>
          </a:p>
          <a:p>
            <a:endParaRPr lang="da-DK" dirty="0"/>
          </a:p>
          <a:p>
            <a:r>
              <a:rPr lang="da-DK" dirty="0"/>
              <a:t>Now, </a:t>
            </a:r>
            <a:r>
              <a:rPr lang="da-DK" dirty="0" err="1"/>
              <a:t>if</a:t>
            </a:r>
            <a:r>
              <a:rPr lang="da-DK" dirty="0"/>
              <a:t> </a:t>
            </a:r>
            <a:r>
              <a:rPr lang="da-DK" dirty="0" err="1"/>
              <a:t>you</a:t>
            </a:r>
            <a:r>
              <a:rPr lang="da-DK" dirty="0"/>
              <a:t> </a:t>
            </a:r>
            <a:r>
              <a:rPr lang="da-DK" dirty="0" err="1"/>
              <a:t>are</a:t>
            </a:r>
            <a:r>
              <a:rPr lang="da-DK" dirty="0"/>
              <a:t> </a:t>
            </a:r>
            <a:r>
              <a:rPr lang="da-DK" dirty="0" err="1"/>
              <a:t>good</a:t>
            </a:r>
            <a:r>
              <a:rPr lang="da-DK" dirty="0"/>
              <a:t> at ACT, </a:t>
            </a:r>
            <a:r>
              <a:rPr lang="da-DK" dirty="0" err="1"/>
              <a:t>you</a:t>
            </a:r>
            <a:r>
              <a:rPr lang="da-DK" dirty="0"/>
              <a:t> </a:t>
            </a:r>
            <a:r>
              <a:rPr lang="da-DK" dirty="0" err="1"/>
              <a:t>can</a:t>
            </a:r>
            <a:r>
              <a:rPr lang="da-DK" dirty="0"/>
              <a:t> </a:t>
            </a:r>
            <a:r>
              <a:rPr lang="da-DK" dirty="0" err="1"/>
              <a:t>detect</a:t>
            </a:r>
            <a:r>
              <a:rPr lang="da-DK" dirty="0"/>
              <a:t> </a:t>
            </a:r>
            <a:r>
              <a:rPr lang="da-DK" dirty="0" err="1"/>
              <a:t>tiny</a:t>
            </a:r>
            <a:r>
              <a:rPr lang="da-DK" dirty="0"/>
              <a:t> modulations, </a:t>
            </a:r>
            <a:r>
              <a:rPr lang="da-DK" dirty="0" err="1"/>
              <a:t>which</a:t>
            </a:r>
            <a:r>
              <a:rPr lang="da-DK" dirty="0"/>
              <a:t> in </a:t>
            </a:r>
            <a:r>
              <a:rPr lang="da-DK" dirty="0" err="1"/>
              <a:t>essensce</a:t>
            </a:r>
            <a:r>
              <a:rPr lang="da-DK" dirty="0"/>
              <a:t> </a:t>
            </a:r>
            <a:r>
              <a:rPr lang="da-DK" dirty="0" err="1"/>
              <a:t>means</a:t>
            </a:r>
            <a:r>
              <a:rPr lang="da-DK" dirty="0"/>
              <a:t> </a:t>
            </a:r>
            <a:r>
              <a:rPr lang="da-DK" dirty="0" err="1"/>
              <a:t>you</a:t>
            </a:r>
            <a:r>
              <a:rPr lang="da-DK" dirty="0"/>
              <a:t> </a:t>
            </a:r>
            <a:r>
              <a:rPr lang="da-DK" dirty="0" err="1"/>
              <a:t>are</a:t>
            </a:r>
            <a:r>
              <a:rPr lang="da-DK" dirty="0"/>
              <a:t> </a:t>
            </a:r>
            <a:r>
              <a:rPr lang="da-DK" dirty="0" err="1"/>
              <a:t>good</a:t>
            </a:r>
            <a:r>
              <a:rPr lang="da-DK" dirty="0"/>
              <a:t> at </a:t>
            </a:r>
            <a:r>
              <a:rPr lang="da-DK" dirty="0" err="1"/>
              <a:t>detecting</a:t>
            </a:r>
            <a:r>
              <a:rPr lang="da-DK" dirty="0"/>
              <a:t> the </a:t>
            </a:r>
            <a:r>
              <a:rPr lang="da-DK" dirty="0" err="1"/>
              <a:t>important</a:t>
            </a:r>
            <a:r>
              <a:rPr lang="da-DK" dirty="0"/>
              <a:t> speech </a:t>
            </a:r>
            <a:r>
              <a:rPr lang="da-DK" dirty="0" err="1"/>
              <a:t>cues</a:t>
            </a:r>
            <a:r>
              <a:rPr lang="da-DK" dirty="0"/>
              <a:t> </a:t>
            </a:r>
            <a:r>
              <a:rPr lang="da-DK" dirty="0" err="1"/>
              <a:t>when</a:t>
            </a:r>
            <a:r>
              <a:rPr lang="da-DK" dirty="0"/>
              <a:t> it is </a:t>
            </a:r>
            <a:r>
              <a:rPr lang="da-DK" dirty="0" err="1"/>
              <a:t>embedded</a:t>
            </a:r>
            <a:r>
              <a:rPr lang="da-DK" dirty="0"/>
              <a:t> in BGN </a:t>
            </a:r>
          </a:p>
          <a:p>
            <a:r>
              <a:rPr lang="da-DK" dirty="0"/>
              <a:t>By </a:t>
            </a:r>
            <a:r>
              <a:rPr lang="da-DK" dirty="0" err="1"/>
              <a:t>manipulating</a:t>
            </a:r>
            <a:r>
              <a:rPr lang="da-DK" dirty="0"/>
              <a:t> the </a:t>
            </a:r>
            <a:r>
              <a:rPr lang="da-DK" dirty="0" err="1"/>
              <a:t>depth</a:t>
            </a:r>
            <a:r>
              <a:rPr lang="da-DK" dirty="0"/>
              <a:t> of the modulations, and </a:t>
            </a:r>
            <a:r>
              <a:rPr lang="da-DK" dirty="0" err="1"/>
              <a:t>getting</a:t>
            </a:r>
            <a:r>
              <a:rPr lang="da-DK" dirty="0"/>
              <a:t> patients to </a:t>
            </a:r>
            <a:r>
              <a:rPr lang="da-DK" dirty="0" err="1"/>
              <a:t>detect</a:t>
            </a:r>
            <a:r>
              <a:rPr lang="da-DK" dirty="0"/>
              <a:t> </a:t>
            </a:r>
            <a:r>
              <a:rPr lang="da-DK" dirty="0" err="1"/>
              <a:t>these</a:t>
            </a:r>
            <a:r>
              <a:rPr lang="da-DK" dirty="0"/>
              <a:t> modulations, </a:t>
            </a:r>
            <a:r>
              <a:rPr lang="da-DK" dirty="0" err="1"/>
              <a:t>we</a:t>
            </a:r>
            <a:r>
              <a:rPr lang="da-DK" dirty="0"/>
              <a:t> </a:t>
            </a:r>
            <a:r>
              <a:rPr lang="da-DK" dirty="0" err="1"/>
              <a:t>can</a:t>
            </a:r>
            <a:r>
              <a:rPr lang="da-DK" dirty="0"/>
              <a:t> </a:t>
            </a:r>
            <a:r>
              <a:rPr lang="da-DK" dirty="0" err="1"/>
              <a:t>obtain</a:t>
            </a:r>
            <a:r>
              <a:rPr lang="da-DK" dirty="0"/>
              <a:t> a </a:t>
            </a:r>
            <a:r>
              <a:rPr lang="da-DK" dirty="0" err="1"/>
              <a:t>threshold</a:t>
            </a:r>
            <a:r>
              <a:rPr lang="da-DK" dirty="0"/>
              <a:t> – i.e. </a:t>
            </a:r>
            <a:r>
              <a:rPr lang="da-DK" dirty="0" err="1"/>
              <a:t>how</a:t>
            </a:r>
            <a:r>
              <a:rPr lang="da-DK" dirty="0"/>
              <a:t> </a:t>
            </a:r>
            <a:r>
              <a:rPr lang="da-DK" dirty="0" err="1"/>
              <a:t>good</a:t>
            </a:r>
            <a:r>
              <a:rPr lang="da-DK" dirty="0"/>
              <a:t> </a:t>
            </a:r>
            <a:r>
              <a:rPr lang="da-DK" dirty="0" err="1"/>
              <a:t>someone</a:t>
            </a:r>
            <a:r>
              <a:rPr lang="da-DK" dirty="0"/>
              <a:t> </a:t>
            </a:r>
            <a:r>
              <a:rPr lang="da-DK" dirty="0" err="1"/>
              <a:t>will</a:t>
            </a:r>
            <a:r>
              <a:rPr lang="da-DK" dirty="0"/>
              <a:t> </a:t>
            </a:r>
            <a:r>
              <a:rPr lang="da-DK" dirty="0" err="1"/>
              <a:t>be</a:t>
            </a:r>
            <a:r>
              <a:rPr lang="da-DK" dirty="0"/>
              <a:t> </a:t>
            </a:r>
            <a:r>
              <a:rPr lang="da-DK" dirty="0" err="1"/>
              <a:t>be</a:t>
            </a:r>
            <a:r>
              <a:rPr lang="da-DK" dirty="0"/>
              <a:t> at </a:t>
            </a:r>
            <a:r>
              <a:rPr lang="da-DK" dirty="0" err="1"/>
              <a:t>picking</a:t>
            </a:r>
            <a:r>
              <a:rPr lang="da-DK" dirty="0"/>
              <a:t> out the speech </a:t>
            </a:r>
            <a:r>
              <a:rPr lang="da-DK" dirty="0" err="1"/>
              <a:t>cues</a:t>
            </a:r>
            <a:r>
              <a:rPr lang="da-DK" dirty="0"/>
              <a:t> in </a:t>
            </a:r>
            <a:r>
              <a:rPr lang="da-DK" dirty="0" err="1"/>
              <a:t>noise</a:t>
            </a:r>
            <a:r>
              <a:rPr lang="da-DK" dirty="0"/>
              <a:t> </a:t>
            </a:r>
            <a:endParaRPr lang="da-DK" dirty="0">
              <a:cs typeface="Calibri"/>
            </a:endParaRPr>
          </a:p>
          <a:p>
            <a:endParaRPr lang="da-DK" dirty="0"/>
          </a:p>
          <a:p>
            <a:r>
              <a:rPr lang="en-US" dirty="0" err="1">
                <a:hlinkClick r:id="rId3"/>
              </a:rPr>
              <a:t>Spectrotemporal</a:t>
            </a:r>
            <a:r>
              <a:rPr lang="en-US" dirty="0">
                <a:hlinkClick r:id="rId3"/>
              </a:rPr>
              <a:t> modulation sensitivity as a predictor of speech intelligibility for hearing-impaired listeners - PubMed (nih.gov)</a:t>
            </a:r>
            <a:endParaRPr lang="da-DK" dirty="0"/>
          </a:p>
          <a:p>
            <a:pPr marL="1485900" lvl="2" indent="-342900">
              <a:buFont typeface="Arial" panose="020B0604020202020204" pitchFamily="34" charset="0"/>
              <a:buChar char="•"/>
            </a:pPr>
            <a:endParaRPr lang="da-DK" dirty="0">
              <a:solidFill>
                <a:schemeClr val="tx1"/>
              </a:solidFill>
            </a:endParaRPr>
          </a:p>
          <a:p>
            <a:endParaRPr lang="da-DK" dirty="0"/>
          </a:p>
        </p:txBody>
      </p:sp>
      <p:sp>
        <p:nvSpPr>
          <p:cNvPr id="4" name="Slide Number Placeholder 3"/>
          <p:cNvSpPr>
            <a:spLocks noGrp="1"/>
          </p:cNvSpPr>
          <p:nvPr>
            <p:ph type="sldNum" sz="quarter" idx="5"/>
          </p:nvPr>
        </p:nvSpPr>
        <p:spPr/>
        <p:txBody>
          <a:bodyPr/>
          <a:lstStyle/>
          <a:p>
            <a:fld id="{EC5C1D5B-C33C-BA44-B267-4688201A3FA8}" type="slidenum">
              <a:rPr lang="da-DK" smtClean="0"/>
              <a:t>21</a:t>
            </a:fld>
            <a:endParaRPr lang="da-DK"/>
          </a:p>
        </p:txBody>
      </p:sp>
    </p:spTree>
    <p:extLst>
      <p:ext uri="{BB962C8B-B14F-4D97-AF65-F5344CB8AC3E}">
        <p14:creationId xmlns:p14="http://schemas.microsoft.com/office/powerpoint/2010/main" val="873035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a:t>So as </a:t>
            </a:r>
            <a:r>
              <a:rPr lang="da-DK" err="1"/>
              <a:t>we’ve</a:t>
            </a:r>
            <a:r>
              <a:rPr lang="da-DK"/>
              <a:t> </a:t>
            </a:r>
            <a:r>
              <a:rPr lang="da-DK" err="1"/>
              <a:t>said</a:t>
            </a:r>
            <a:r>
              <a:rPr lang="da-DK"/>
              <a:t>, </a:t>
            </a:r>
            <a:r>
              <a:rPr lang="da-DK" err="1"/>
              <a:t>earlier</a:t>
            </a:r>
            <a:r>
              <a:rPr lang="da-DK"/>
              <a:t> versions of </a:t>
            </a:r>
            <a:r>
              <a:rPr lang="da-DK" err="1"/>
              <a:t>spectro</a:t>
            </a:r>
            <a:r>
              <a:rPr lang="da-DK"/>
              <a:t> </a:t>
            </a:r>
            <a:r>
              <a:rPr lang="da-DK" err="1"/>
              <a:t>tempromodulation</a:t>
            </a:r>
            <a:r>
              <a:rPr lang="da-DK"/>
              <a:t> </a:t>
            </a:r>
            <a:r>
              <a:rPr lang="da-DK" err="1"/>
              <a:t>were</a:t>
            </a:r>
            <a:r>
              <a:rPr lang="da-DK"/>
              <a:t> not </a:t>
            </a:r>
            <a:r>
              <a:rPr lang="da-DK" err="1"/>
              <a:t>easy</a:t>
            </a:r>
            <a:r>
              <a:rPr lang="da-DK"/>
              <a:t> tests to </a:t>
            </a:r>
            <a:r>
              <a:rPr lang="da-DK" err="1"/>
              <a:t>administer</a:t>
            </a:r>
            <a:r>
              <a:rPr lang="da-DK"/>
              <a:t>, so </a:t>
            </a:r>
            <a:r>
              <a:rPr lang="da-DK" err="1"/>
              <a:t>what</a:t>
            </a:r>
            <a:r>
              <a:rPr lang="da-DK"/>
              <a:t> have IRU done to </a:t>
            </a:r>
            <a:r>
              <a:rPr lang="da-DK" err="1"/>
              <a:t>unleash</a:t>
            </a:r>
            <a:r>
              <a:rPr lang="da-DK"/>
              <a:t> </a:t>
            </a:r>
            <a:r>
              <a:rPr lang="da-DK" err="1"/>
              <a:t>it’s</a:t>
            </a:r>
            <a:r>
              <a:rPr lang="da-DK"/>
              <a:t> </a:t>
            </a:r>
            <a:r>
              <a:rPr lang="da-DK" err="1"/>
              <a:t>full</a:t>
            </a:r>
            <a:r>
              <a:rPr lang="da-DK"/>
              <a:t> potential?</a:t>
            </a:r>
          </a:p>
        </p:txBody>
      </p:sp>
      <p:sp>
        <p:nvSpPr>
          <p:cNvPr id="4" name="Pladsholder til slidenummer 3"/>
          <p:cNvSpPr>
            <a:spLocks noGrp="1"/>
          </p:cNvSpPr>
          <p:nvPr>
            <p:ph type="sldNum" sz="quarter" idx="5"/>
          </p:nvPr>
        </p:nvSpPr>
        <p:spPr/>
        <p:txBody>
          <a:bodyPr/>
          <a:lstStyle/>
          <a:p>
            <a:fld id="{EC5C1D5B-C33C-BA44-B267-4688201A3FA8}" type="slidenum">
              <a:rPr lang="da-DK" smtClean="0"/>
              <a:t>22</a:t>
            </a:fld>
            <a:endParaRPr lang="da-DK"/>
          </a:p>
        </p:txBody>
      </p:sp>
    </p:spTree>
    <p:extLst>
      <p:ext uri="{BB962C8B-B14F-4D97-AF65-F5344CB8AC3E}">
        <p14:creationId xmlns:p14="http://schemas.microsoft.com/office/powerpoint/2010/main" val="9794246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a:t>A Body of </a:t>
            </a:r>
            <a:r>
              <a:rPr lang="da-DK" dirty="0" err="1"/>
              <a:t>literature</a:t>
            </a:r>
            <a:r>
              <a:rPr lang="da-DK" dirty="0"/>
              <a:t> on STM </a:t>
            </a:r>
            <a:r>
              <a:rPr lang="da-DK" dirty="0" err="1"/>
              <a:t>idea</a:t>
            </a:r>
            <a:r>
              <a:rPr lang="da-DK" dirty="0"/>
              <a:t> </a:t>
            </a:r>
            <a:r>
              <a:rPr lang="da-DK" dirty="0" err="1"/>
              <a:t>was</a:t>
            </a:r>
            <a:r>
              <a:rPr lang="da-DK" dirty="0"/>
              <a:t> </a:t>
            </a:r>
            <a:r>
              <a:rPr lang="da-DK" dirty="0" err="1"/>
              <a:t>studied</a:t>
            </a:r>
            <a:r>
              <a:rPr lang="da-DK" dirty="0"/>
              <a:t> and </a:t>
            </a:r>
            <a:r>
              <a:rPr lang="da-DK" dirty="0" err="1"/>
              <a:t>interest</a:t>
            </a:r>
            <a:r>
              <a:rPr lang="da-DK" dirty="0"/>
              <a:t> </a:t>
            </a:r>
            <a:r>
              <a:rPr lang="da-DK" dirty="0" err="1"/>
              <a:t>started</a:t>
            </a:r>
            <a:r>
              <a:rPr lang="da-DK" dirty="0"/>
              <a:t> to </a:t>
            </a:r>
            <a:r>
              <a:rPr lang="da-DK" dirty="0" err="1"/>
              <a:t>gather</a:t>
            </a:r>
            <a:r>
              <a:rPr lang="da-DK" dirty="0"/>
              <a:t> in 2013 </a:t>
            </a:r>
            <a:r>
              <a:rPr lang="da-DK" dirty="0" err="1"/>
              <a:t>where</a:t>
            </a:r>
            <a:r>
              <a:rPr lang="da-DK" dirty="0"/>
              <a:t> </a:t>
            </a:r>
            <a:r>
              <a:rPr lang="da-DK" dirty="0" err="1"/>
              <a:t>they</a:t>
            </a:r>
            <a:r>
              <a:rPr lang="da-DK" dirty="0"/>
              <a:t> </a:t>
            </a:r>
            <a:r>
              <a:rPr lang="da-DK" dirty="0" err="1"/>
              <a:t>were</a:t>
            </a:r>
            <a:r>
              <a:rPr lang="da-DK" dirty="0"/>
              <a:t> </a:t>
            </a:r>
            <a:r>
              <a:rPr lang="da-DK" dirty="0" err="1"/>
              <a:t>showing</a:t>
            </a:r>
            <a:r>
              <a:rPr lang="da-DK" dirty="0"/>
              <a:t> </a:t>
            </a:r>
            <a:r>
              <a:rPr lang="da-DK" dirty="0" err="1"/>
              <a:t>correlations</a:t>
            </a:r>
            <a:r>
              <a:rPr lang="da-DK" dirty="0"/>
              <a:t> </a:t>
            </a:r>
            <a:r>
              <a:rPr lang="da-DK" dirty="0" err="1"/>
              <a:t>between</a:t>
            </a:r>
            <a:r>
              <a:rPr lang="da-DK" dirty="0"/>
              <a:t> </a:t>
            </a:r>
            <a:r>
              <a:rPr lang="da-DK" dirty="0" err="1"/>
              <a:t>early</a:t>
            </a:r>
            <a:r>
              <a:rPr lang="da-DK" dirty="0"/>
              <a:t> versions of ACT </a:t>
            </a:r>
            <a:r>
              <a:rPr lang="da-DK" dirty="0" err="1"/>
              <a:t>against</a:t>
            </a:r>
            <a:r>
              <a:rPr lang="da-DK" dirty="0"/>
              <a:t> </a:t>
            </a:r>
            <a:r>
              <a:rPr lang="da-DK" dirty="0" err="1"/>
              <a:t>other</a:t>
            </a:r>
            <a:r>
              <a:rPr lang="da-DK" dirty="0"/>
              <a:t> speech in </a:t>
            </a:r>
            <a:r>
              <a:rPr lang="da-DK" dirty="0" err="1"/>
              <a:t>noise</a:t>
            </a:r>
            <a:r>
              <a:rPr lang="da-DK" dirty="0"/>
              <a:t> measures. </a:t>
            </a:r>
          </a:p>
          <a:p>
            <a:r>
              <a:rPr lang="da-DK" i="1" dirty="0" err="1"/>
              <a:t>Click</a:t>
            </a:r>
            <a:r>
              <a:rPr lang="da-DK" i="0" dirty="0"/>
              <a:t> The </a:t>
            </a:r>
            <a:r>
              <a:rPr lang="da-DK" i="0" dirty="0" err="1"/>
              <a:t>results</a:t>
            </a:r>
            <a:r>
              <a:rPr lang="da-DK" i="0" dirty="0"/>
              <a:t> from </a:t>
            </a:r>
            <a:r>
              <a:rPr lang="da-DK" i="0" dirty="0" err="1"/>
              <a:t>this</a:t>
            </a:r>
            <a:r>
              <a:rPr lang="da-DK" dirty="0"/>
              <a:t> more </a:t>
            </a:r>
            <a:r>
              <a:rPr lang="da-DK" dirty="0" err="1"/>
              <a:t>controlled</a:t>
            </a:r>
            <a:r>
              <a:rPr lang="da-DK" dirty="0"/>
              <a:t>, </a:t>
            </a:r>
            <a:r>
              <a:rPr lang="da-DK" dirty="0" err="1"/>
              <a:t>carefully</a:t>
            </a:r>
            <a:r>
              <a:rPr lang="da-DK" dirty="0"/>
              <a:t> </a:t>
            </a:r>
            <a:r>
              <a:rPr lang="da-DK" dirty="0" err="1"/>
              <a:t>recruited</a:t>
            </a:r>
            <a:r>
              <a:rPr lang="da-DK" dirty="0"/>
              <a:t> </a:t>
            </a:r>
            <a:r>
              <a:rPr lang="da-DK" dirty="0" err="1"/>
              <a:t>group</a:t>
            </a:r>
            <a:r>
              <a:rPr lang="da-DK" dirty="0"/>
              <a:t> of test </a:t>
            </a:r>
            <a:r>
              <a:rPr lang="da-DK" dirty="0" err="1"/>
              <a:t>subjects</a:t>
            </a:r>
            <a:r>
              <a:rPr lang="da-DK" dirty="0"/>
              <a:t> </a:t>
            </a:r>
            <a:r>
              <a:rPr lang="da-DK" dirty="0" err="1"/>
              <a:t>showed</a:t>
            </a:r>
            <a:r>
              <a:rPr lang="da-DK" dirty="0"/>
              <a:t> </a:t>
            </a:r>
            <a:r>
              <a:rPr lang="da-DK" dirty="0" err="1"/>
              <a:t>correlations</a:t>
            </a:r>
            <a:r>
              <a:rPr lang="da-DK" dirty="0"/>
              <a:t> </a:t>
            </a:r>
            <a:r>
              <a:rPr lang="da-DK" dirty="0" err="1"/>
              <a:t>were</a:t>
            </a:r>
            <a:r>
              <a:rPr lang="da-DK" dirty="0"/>
              <a:t> </a:t>
            </a:r>
            <a:r>
              <a:rPr lang="da-DK" dirty="0" err="1"/>
              <a:t>very</a:t>
            </a:r>
            <a:r>
              <a:rPr lang="da-DK" dirty="0"/>
              <a:t> high with ”</a:t>
            </a:r>
            <a:r>
              <a:rPr lang="da-DK" dirty="0" err="1"/>
              <a:t>beyond</a:t>
            </a:r>
            <a:r>
              <a:rPr lang="da-DK" dirty="0"/>
              <a:t> the audiogram measures”. </a:t>
            </a:r>
          </a:p>
          <a:p>
            <a:endParaRPr lang="da-DK" dirty="0"/>
          </a:p>
          <a:p>
            <a:r>
              <a:rPr lang="da-DK" i="1" dirty="0" err="1"/>
              <a:t>Click</a:t>
            </a:r>
            <a:r>
              <a:rPr lang="da-DK" i="1" dirty="0"/>
              <a:t> </a:t>
            </a:r>
            <a:r>
              <a:rPr lang="da-DK" dirty="0"/>
              <a:t>In 2016, a </a:t>
            </a:r>
            <a:r>
              <a:rPr lang="da-DK" dirty="0" err="1"/>
              <a:t>subsequent</a:t>
            </a:r>
            <a:r>
              <a:rPr lang="da-DK" dirty="0"/>
              <a:t> </a:t>
            </a:r>
            <a:r>
              <a:rPr lang="da-DK" dirty="0" err="1"/>
              <a:t>study</a:t>
            </a:r>
            <a:r>
              <a:rPr lang="da-DK" dirty="0"/>
              <a:t>, an </a:t>
            </a:r>
            <a:r>
              <a:rPr lang="da-DK" dirty="0" err="1"/>
              <a:t>early</a:t>
            </a:r>
            <a:r>
              <a:rPr lang="da-DK" dirty="0"/>
              <a:t> ACT test, </a:t>
            </a:r>
            <a:r>
              <a:rPr lang="da-DK" dirty="0" err="1"/>
              <a:t>was</a:t>
            </a:r>
            <a:r>
              <a:rPr lang="da-DK" dirty="0"/>
              <a:t> </a:t>
            </a:r>
            <a:r>
              <a:rPr lang="da-DK" dirty="0" err="1"/>
              <a:t>taken</a:t>
            </a:r>
            <a:r>
              <a:rPr lang="da-DK" dirty="0"/>
              <a:t> </a:t>
            </a:r>
            <a:r>
              <a:rPr lang="da-DK" dirty="0" err="1"/>
              <a:t>through</a:t>
            </a:r>
            <a:r>
              <a:rPr lang="da-DK" dirty="0"/>
              <a:t> a big </a:t>
            </a:r>
            <a:r>
              <a:rPr lang="da-DK" dirty="0" err="1"/>
              <a:t>study</a:t>
            </a:r>
            <a:r>
              <a:rPr lang="da-DK" dirty="0"/>
              <a:t> in </a:t>
            </a:r>
            <a:r>
              <a:rPr lang="da-DK" dirty="0" err="1"/>
              <a:t>Sweden</a:t>
            </a:r>
            <a:r>
              <a:rPr lang="da-DK" dirty="0"/>
              <a:t> as </a:t>
            </a:r>
            <a:r>
              <a:rPr lang="da-DK" dirty="0" err="1"/>
              <a:t>mentioned</a:t>
            </a:r>
            <a:r>
              <a:rPr lang="da-DK" dirty="0"/>
              <a:t> </a:t>
            </a:r>
            <a:r>
              <a:rPr lang="da-DK" dirty="0" err="1"/>
              <a:t>before</a:t>
            </a:r>
            <a:r>
              <a:rPr lang="da-DK" dirty="0"/>
              <a:t> BUT (</a:t>
            </a:r>
            <a:r>
              <a:rPr lang="da-DK" b="1" dirty="0"/>
              <a:t>CLICK</a:t>
            </a:r>
            <a:r>
              <a:rPr lang="da-DK" dirty="0"/>
              <a:t>) 1/3 population </a:t>
            </a:r>
            <a:r>
              <a:rPr lang="da-DK" dirty="0" err="1"/>
              <a:t>could</a:t>
            </a:r>
            <a:r>
              <a:rPr lang="da-DK" dirty="0"/>
              <a:t> not do the test. </a:t>
            </a:r>
            <a:r>
              <a:rPr lang="da-DK" dirty="0" err="1"/>
              <a:t>They</a:t>
            </a:r>
            <a:r>
              <a:rPr lang="da-DK" dirty="0"/>
              <a:t> </a:t>
            </a:r>
            <a:r>
              <a:rPr lang="da-DK" dirty="0" err="1"/>
              <a:t>couldn’t</a:t>
            </a:r>
            <a:r>
              <a:rPr lang="da-DK" dirty="0"/>
              <a:t> </a:t>
            </a:r>
            <a:r>
              <a:rPr lang="da-DK" dirty="0" err="1"/>
              <a:t>hear</a:t>
            </a:r>
            <a:r>
              <a:rPr lang="da-DK" dirty="0"/>
              <a:t> the modulations. It </a:t>
            </a:r>
            <a:r>
              <a:rPr lang="da-DK" dirty="0" err="1"/>
              <a:t>was</a:t>
            </a:r>
            <a:r>
              <a:rPr lang="da-DK" dirty="0"/>
              <a:t> a </a:t>
            </a:r>
            <a:r>
              <a:rPr lang="da-DK" dirty="0" err="1"/>
              <a:t>frustrating</a:t>
            </a:r>
            <a:r>
              <a:rPr lang="da-DK" dirty="0"/>
              <a:t> situation. </a:t>
            </a:r>
          </a:p>
          <a:p>
            <a:endParaRPr lang="da-DK" dirty="0"/>
          </a:p>
          <a:p>
            <a:r>
              <a:rPr lang="da-DK" dirty="0"/>
              <a:t>IRU </a:t>
            </a:r>
            <a:r>
              <a:rPr lang="da-DK" dirty="0" err="1"/>
              <a:t>decided</a:t>
            </a:r>
            <a:r>
              <a:rPr lang="da-DK" dirty="0"/>
              <a:t> </a:t>
            </a:r>
            <a:r>
              <a:rPr lang="da-DK" dirty="0" err="1"/>
              <a:t>we</a:t>
            </a:r>
            <a:r>
              <a:rPr lang="da-DK" dirty="0"/>
              <a:t> </a:t>
            </a:r>
            <a:r>
              <a:rPr lang="da-DK" dirty="0" err="1"/>
              <a:t>need</a:t>
            </a:r>
            <a:r>
              <a:rPr lang="da-DK" dirty="0"/>
              <a:t> to </a:t>
            </a:r>
            <a:r>
              <a:rPr lang="da-DK" dirty="0" err="1"/>
              <a:t>unleash</a:t>
            </a:r>
            <a:r>
              <a:rPr lang="da-DK" dirty="0"/>
              <a:t> the potential of </a:t>
            </a:r>
            <a:r>
              <a:rPr lang="da-DK" dirty="0" err="1"/>
              <a:t>this</a:t>
            </a:r>
            <a:r>
              <a:rPr lang="da-DK" dirty="0"/>
              <a:t> test and </a:t>
            </a:r>
            <a:r>
              <a:rPr lang="da-DK" dirty="0" err="1"/>
              <a:t>make</a:t>
            </a:r>
            <a:r>
              <a:rPr lang="da-DK" dirty="0"/>
              <a:t> it </a:t>
            </a:r>
            <a:r>
              <a:rPr lang="da-DK" dirty="0" err="1"/>
              <a:t>clinically</a:t>
            </a:r>
            <a:r>
              <a:rPr lang="da-DK" dirty="0"/>
              <a:t> </a:t>
            </a:r>
            <a:r>
              <a:rPr lang="da-DK" dirty="0" err="1"/>
              <a:t>viable</a:t>
            </a:r>
            <a:r>
              <a:rPr lang="da-DK" dirty="0"/>
              <a:t> with ACT as </a:t>
            </a:r>
            <a:r>
              <a:rPr lang="da-DK" dirty="0" err="1"/>
              <a:t>we</a:t>
            </a:r>
            <a:r>
              <a:rPr lang="da-DK" dirty="0"/>
              <a:t> </a:t>
            </a:r>
            <a:r>
              <a:rPr lang="da-DK" dirty="0" err="1"/>
              <a:t>know</a:t>
            </a:r>
            <a:r>
              <a:rPr lang="da-DK" dirty="0"/>
              <a:t> it.</a:t>
            </a:r>
          </a:p>
          <a:p>
            <a:endParaRPr lang="da-DK" dirty="0"/>
          </a:p>
          <a:p>
            <a:endParaRPr lang="da-DK" strike="sngStrik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0580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One </a:t>
            </a:r>
            <a:r>
              <a:rPr lang="da-DK" err="1"/>
              <a:t>thing</a:t>
            </a:r>
            <a:r>
              <a:rPr lang="da-DK"/>
              <a:t> </a:t>
            </a:r>
            <a:r>
              <a:rPr lang="da-DK" err="1"/>
              <a:t>that</a:t>
            </a:r>
            <a:r>
              <a:rPr lang="da-DK"/>
              <a:t> </a:t>
            </a:r>
            <a:r>
              <a:rPr lang="da-DK" err="1"/>
              <a:t>was</a:t>
            </a:r>
            <a:r>
              <a:rPr lang="da-DK"/>
              <a:t> done </a:t>
            </a:r>
            <a:r>
              <a:rPr lang="da-DK" err="1"/>
              <a:t>was</a:t>
            </a:r>
            <a:r>
              <a:rPr lang="da-DK"/>
              <a:t> to do </a:t>
            </a:r>
            <a:r>
              <a:rPr lang="da-DK" err="1"/>
              <a:t>ear</a:t>
            </a:r>
            <a:r>
              <a:rPr lang="da-DK"/>
              <a:t> and </a:t>
            </a:r>
            <a:r>
              <a:rPr lang="da-DK" err="1"/>
              <a:t>freq</a:t>
            </a:r>
            <a:r>
              <a:rPr lang="da-DK"/>
              <a:t> </a:t>
            </a:r>
            <a:r>
              <a:rPr lang="da-DK" err="1"/>
              <a:t>specific</a:t>
            </a:r>
            <a:r>
              <a:rPr lang="da-DK"/>
              <a:t> </a:t>
            </a:r>
            <a:r>
              <a:rPr lang="da-DK" err="1"/>
              <a:t>compensation</a:t>
            </a:r>
            <a:r>
              <a:rPr lang="da-DK"/>
              <a:t> for </a:t>
            </a:r>
            <a:r>
              <a:rPr lang="da-DK" err="1"/>
              <a:t>hearing</a:t>
            </a:r>
            <a:r>
              <a:rPr lang="da-DK"/>
              <a:t> </a:t>
            </a:r>
            <a:r>
              <a:rPr lang="da-DK" err="1"/>
              <a:t>loss</a:t>
            </a:r>
            <a:r>
              <a:rPr lang="da-DK"/>
              <a:t> – </a:t>
            </a:r>
            <a:r>
              <a:rPr lang="da-DK" err="1"/>
              <a:t>this</a:t>
            </a:r>
            <a:r>
              <a:rPr lang="da-DK"/>
              <a:t> is </a:t>
            </a:r>
            <a:r>
              <a:rPr lang="da-DK" err="1"/>
              <a:t>novel</a:t>
            </a:r>
            <a:r>
              <a:rPr lang="da-DK"/>
              <a:t> in </a:t>
            </a:r>
            <a:r>
              <a:rPr lang="da-DK" err="1"/>
              <a:t>comparison</a:t>
            </a:r>
            <a:r>
              <a:rPr lang="da-DK"/>
              <a:t> to the old version of STM. In </a:t>
            </a:r>
            <a:r>
              <a:rPr lang="da-DK" err="1"/>
              <a:t>order</a:t>
            </a:r>
            <a:r>
              <a:rPr lang="da-DK"/>
              <a:t> to </a:t>
            </a:r>
            <a:r>
              <a:rPr lang="da-DK" err="1"/>
              <a:t>make</a:t>
            </a:r>
            <a:r>
              <a:rPr lang="da-DK"/>
              <a:t> stimuli </a:t>
            </a:r>
            <a:r>
              <a:rPr lang="da-DK" err="1"/>
              <a:t>audible</a:t>
            </a:r>
            <a:r>
              <a:rPr lang="da-DK"/>
              <a:t>, </a:t>
            </a:r>
            <a:r>
              <a:rPr lang="da-DK" err="1"/>
              <a:t>they</a:t>
            </a:r>
            <a:r>
              <a:rPr lang="da-DK"/>
              <a:t> just </a:t>
            </a:r>
            <a:r>
              <a:rPr lang="da-DK" err="1"/>
              <a:t>cranked</a:t>
            </a:r>
            <a:r>
              <a:rPr lang="da-DK"/>
              <a:t> the signal up, but IRU  have done </a:t>
            </a:r>
            <a:r>
              <a:rPr lang="da-DK" err="1"/>
              <a:t>differently</a:t>
            </a:r>
            <a:r>
              <a:rPr lang="da-DK"/>
              <a:t>. </a:t>
            </a:r>
            <a:r>
              <a:rPr lang="da-DK" i="1" err="1"/>
              <a:t>Click</a:t>
            </a:r>
            <a:r>
              <a:rPr lang="da-DK" i="1"/>
              <a:t> </a:t>
            </a:r>
            <a:r>
              <a:rPr lang="da-DK" i="0"/>
              <a:t>This is a </a:t>
            </a:r>
            <a:r>
              <a:rPr lang="da-DK"/>
              <a:t>Graph </a:t>
            </a:r>
            <a:r>
              <a:rPr lang="da-DK" err="1"/>
              <a:t>showing</a:t>
            </a:r>
            <a:r>
              <a:rPr lang="da-DK"/>
              <a:t> </a:t>
            </a:r>
            <a:r>
              <a:rPr lang="da-DK" err="1"/>
              <a:t>gain</a:t>
            </a:r>
            <a:r>
              <a:rPr lang="da-DK"/>
              <a:t> </a:t>
            </a:r>
            <a:r>
              <a:rPr lang="da-DK" err="1"/>
              <a:t>compensation</a:t>
            </a:r>
            <a:endParaRPr lang="da-DK"/>
          </a:p>
          <a:p>
            <a:endParaRPr lang="da-DK"/>
          </a:p>
          <a:p>
            <a:r>
              <a:rPr lang="da-DK"/>
              <a:t>Green line – </a:t>
            </a:r>
            <a:r>
              <a:rPr lang="da-DK" err="1"/>
              <a:t>hearing</a:t>
            </a:r>
            <a:r>
              <a:rPr lang="da-DK"/>
              <a:t> </a:t>
            </a:r>
            <a:r>
              <a:rPr lang="da-DK" err="1"/>
              <a:t>threshold</a:t>
            </a:r>
            <a:r>
              <a:rPr lang="da-DK"/>
              <a:t> of normal </a:t>
            </a:r>
            <a:r>
              <a:rPr lang="da-DK" err="1"/>
              <a:t>hearing</a:t>
            </a:r>
            <a:r>
              <a:rPr lang="da-DK"/>
              <a:t> </a:t>
            </a:r>
            <a:r>
              <a:rPr lang="da-DK" err="1"/>
              <a:t>people</a:t>
            </a:r>
            <a:r>
              <a:rPr lang="da-DK"/>
              <a:t> MAF = minimum </a:t>
            </a:r>
            <a:r>
              <a:rPr lang="da-DK" err="1"/>
              <a:t>audible</a:t>
            </a:r>
            <a:r>
              <a:rPr lang="da-DK"/>
              <a:t> </a:t>
            </a:r>
            <a:r>
              <a:rPr lang="da-DK" err="1"/>
              <a:t>field</a:t>
            </a:r>
            <a:r>
              <a:rPr lang="da-DK"/>
              <a:t> (</a:t>
            </a:r>
            <a:r>
              <a:rPr lang="da-DK" err="1"/>
              <a:t>rule</a:t>
            </a:r>
            <a:r>
              <a:rPr lang="da-DK"/>
              <a:t> is </a:t>
            </a:r>
            <a:r>
              <a:rPr lang="da-DK" err="1"/>
              <a:t>created</a:t>
            </a:r>
            <a:r>
              <a:rPr lang="da-DK"/>
              <a:t> as </a:t>
            </a:r>
            <a:r>
              <a:rPr lang="da-DK" err="1"/>
              <a:t>though</a:t>
            </a:r>
            <a:r>
              <a:rPr lang="da-DK"/>
              <a:t> it has </a:t>
            </a:r>
            <a:r>
              <a:rPr lang="da-DK" err="1"/>
              <a:t>been</a:t>
            </a:r>
            <a:r>
              <a:rPr lang="da-DK"/>
              <a:t> done in </a:t>
            </a:r>
            <a:r>
              <a:rPr lang="da-DK" err="1"/>
              <a:t>freefield</a:t>
            </a:r>
            <a:r>
              <a:rPr lang="da-DK"/>
              <a:t> – </a:t>
            </a:r>
            <a:r>
              <a:rPr lang="da-DK" err="1"/>
              <a:t>conversions</a:t>
            </a:r>
            <a:r>
              <a:rPr lang="da-DK"/>
              <a:t> </a:t>
            </a:r>
            <a:r>
              <a:rPr lang="da-DK" err="1"/>
              <a:t>are</a:t>
            </a:r>
            <a:r>
              <a:rPr lang="da-DK"/>
              <a:t> </a:t>
            </a:r>
            <a:r>
              <a:rPr lang="da-DK" err="1"/>
              <a:t>applied</a:t>
            </a:r>
            <a:r>
              <a:rPr lang="da-DK"/>
              <a:t> to </a:t>
            </a:r>
            <a:r>
              <a:rPr lang="da-DK" err="1"/>
              <a:t>make</a:t>
            </a:r>
            <a:r>
              <a:rPr lang="da-DK"/>
              <a:t> it </a:t>
            </a:r>
            <a:r>
              <a:rPr lang="da-DK" err="1"/>
              <a:t>seem</a:t>
            </a:r>
            <a:r>
              <a:rPr lang="da-DK"/>
              <a:t> </a:t>
            </a:r>
            <a:r>
              <a:rPr lang="da-DK" err="1"/>
              <a:t>that</a:t>
            </a:r>
            <a:r>
              <a:rPr lang="da-DK"/>
              <a:t> </a:t>
            </a:r>
            <a:r>
              <a:rPr lang="da-DK" err="1"/>
              <a:t>freefield</a:t>
            </a:r>
            <a:r>
              <a:rPr lang="da-DK"/>
              <a:t> has </a:t>
            </a:r>
            <a:r>
              <a:rPr lang="da-DK" err="1"/>
              <a:t>been</a:t>
            </a:r>
            <a:r>
              <a:rPr lang="da-DK"/>
              <a:t> done)</a:t>
            </a:r>
          </a:p>
          <a:p>
            <a:endParaRPr lang="da-DK"/>
          </a:p>
          <a:p>
            <a:r>
              <a:rPr lang="da-DK"/>
              <a:t>Black </a:t>
            </a:r>
            <a:r>
              <a:rPr lang="da-DK" err="1"/>
              <a:t>curve</a:t>
            </a:r>
            <a:r>
              <a:rPr lang="da-DK"/>
              <a:t> – ACT stimulus </a:t>
            </a:r>
            <a:r>
              <a:rPr lang="da-DK" err="1"/>
              <a:t>played</a:t>
            </a:r>
            <a:r>
              <a:rPr lang="da-DK"/>
              <a:t> to </a:t>
            </a:r>
            <a:r>
              <a:rPr lang="da-DK" err="1"/>
              <a:t>someone</a:t>
            </a:r>
            <a:r>
              <a:rPr lang="da-DK"/>
              <a:t> as </a:t>
            </a:r>
            <a:r>
              <a:rPr lang="da-DK" err="1"/>
              <a:t>if</a:t>
            </a:r>
            <a:r>
              <a:rPr lang="da-DK"/>
              <a:t> it </a:t>
            </a:r>
            <a:r>
              <a:rPr lang="da-DK" err="1"/>
              <a:t>was</a:t>
            </a:r>
            <a:r>
              <a:rPr lang="da-DK"/>
              <a:t> normal </a:t>
            </a:r>
            <a:r>
              <a:rPr lang="da-DK" err="1"/>
              <a:t>hearing</a:t>
            </a:r>
            <a:r>
              <a:rPr lang="da-DK"/>
              <a:t> – it is </a:t>
            </a:r>
            <a:r>
              <a:rPr lang="da-DK" err="1"/>
              <a:t>aligned</a:t>
            </a:r>
            <a:r>
              <a:rPr lang="da-DK"/>
              <a:t> with the </a:t>
            </a:r>
            <a:r>
              <a:rPr lang="da-DK" err="1"/>
              <a:t>natural</a:t>
            </a:r>
            <a:r>
              <a:rPr lang="da-DK"/>
              <a:t> speech </a:t>
            </a:r>
            <a:r>
              <a:rPr lang="da-DK" err="1"/>
              <a:t>levels</a:t>
            </a:r>
            <a:r>
              <a:rPr lang="da-DK"/>
              <a:t>, </a:t>
            </a:r>
            <a:r>
              <a:rPr lang="da-DK" err="1"/>
              <a:t>we</a:t>
            </a:r>
            <a:r>
              <a:rPr lang="da-DK"/>
              <a:t> </a:t>
            </a:r>
            <a:r>
              <a:rPr lang="da-DK" err="1"/>
              <a:t>are</a:t>
            </a:r>
            <a:r>
              <a:rPr lang="da-DK"/>
              <a:t> </a:t>
            </a:r>
            <a:r>
              <a:rPr lang="da-DK" err="1"/>
              <a:t>testing</a:t>
            </a:r>
            <a:r>
              <a:rPr lang="da-DK"/>
              <a:t> </a:t>
            </a:r>
            <a:r>
              <a:rPr lang="da-DK" err="1"/>
              <a:t>your</a:t>
            </a:r>
            <a:r>
              <a:rPr lang="da-DK"/>
              <a:t> </a:t>
            </a:r>
            <a:r>
              <a:rPr lang="da-DK" err="1"/>
              <a:t>ability</a:t>
            </a:r>
            <a:r>
              <a:rPr lang="da-DK"/>
              <a:t> to understand speech – </a:t>
            </a:r>
            <a:r>
              <a:rPr lang="da-DK" err="1"/>
              <a:t>summation</a:t>
            </a:r>
            <a:r>
              <a:rPr lang="da-DK"/>
              <a:t> of </a:t>
            </a:r>
            <a:r>
              <a:rPr lang="da-DK" err="1"/>
              <a:t>those</a:t>
            </a:r>
            <a:r>
              <a:rPr lang="da-DK"/>
              <a:t> </a:t>
            </a:r>
            <a:r>
              <a:rPr lang="da-DK" err="1"/>
              <a:t>third</a:t>
            </a:r>
            <a:r>
              <a:rPr lang="da-DK"/>
              <a:t> </a:t>
            </a:r>
            <a:r>
              <a:rPr lang="da-DK" err="1"/>
              <a:t>octave</a:t>
            </a:r>
            <a:r>
              <a:rPr lang="da-DK"/>
              <a:t> bands </a:t>
            </a:r>
            <a:r>
              <a:rPr lang="da-DK" err="1"/>
              <a:t>would</a:t>
            </a:r>
            <a:r>
              <a:rPr lang="da-DK"/>
              <a:t> </a:t>
            </a:r>
            <a:r>
              <a:rPr lang="da-DK" err="1"/>
              <a:t>be</a:t>
            </a:r>
            <a:r>
              <a:rPr lang="da-DK"/>
              <a:t> </a:t>
            </a:r>
            <a:r>
              <a:rPr lang="da-DK" err="1"/>
              <a:t>around</a:t>
            </a:r>
            <a:r>
              <a:rPr lang="da-DK"/>
              <a:t> 65dB </a:t>
            </a:r>
            <a:r>
              <a:rPr lang="da-DK" err="1"/>
              <a:t>spl</a:t>
            </a:r>
            <a:r>
              <a:rPr lang="da-DK"/>
              <a:t>. This </a:t>
            </a:r>
            <a:r>
              <a:rPr lang="da-DK" err="1"/>
              <a:t>graph</a:t>
            </a:r>
            <a:r>
              <a:rPr lang="da-DK"/>
              <a:t> is not </a:t>
            </a:r>
            <a:r>
              <a:rPr lang="da-DK" err="1"/>
              <a:t>showing</a:t>
            </a:r>
            <a:r>
              <a:rPr lang="da-DK"/>
              <a:t> the </a:t>
            </a:r>
            <a:r>
              <a:rPr lang="da-DK" err="1"/>
              <a:t>full</a:t>
            </a:r>
            <a:r>
              <a:rPr lang="da-DK"/>
              <a:t> band </a:t>
            </a:r>
            <a:r>
              <a:rPr lang="da-DK" err="1"/>
              <a:t>width</a:t>
            </a:r>
            <a:r>
              <a:rPr lang="da-DK"/>
              <a:t> of speech (</a:t>
            </a:r>
            <a:r>
              <a:rPr lang="da-DK" err="1"/>
              <a:t>we</a:t>
            </a:r>
            <a:r>
              <a:rPr lang="da-DK"/>
              <a:t> do not </a:t>
            </a:r>
            <a:r>
              <a:rPr lang="da-DK" err="1"/>
              <a:t>need</a:t>
            </a:r>
            <a:r>
              <a:rPr lang="da-DK"/>
              <a:t> </a:t>
            </a:r>
            <a:r>
              <a:rPr lang="da-DK" err="1"/>
              <a:t>ot</a:t>
            </a:r>
            <a:r>
              <a:rPr lang="da-DK"/>
              <a:t> </a:t>
            </a:r>
            <a:r>
              <a:rPr lang="da-DK" err="1"/>
              <a:t>mention</a:t>
            </a:r>
            <a:r>
              <a:rPr lang="da-DK"/>
              <a:t> </a:t>
            </a:r>
            <a:r>
              <a:rPr lang="da-DK" err="1"/>
              <a:t>this</a:t>
            </a:r>
            <a:r>
              <a:rPr lang="da-DK"/>
              <a:t>) – so </a:t>
            </a:r>
            <a:r>
              <a:rPr lang="da-DK" err="1"/>
              <a:t>everything</a:t>
            </a:r>
            <a:r>
              <a:rPr lang="da-DK"/>
              <a:t> i </a:t>
            </a:r>
            <a:r>
              <a:rPr lang="da-DK" err="1"/>
              <a:t>sperfectly</a:t>
            </a:r>
            <a:r>
              <a:rPr lang="da-DK"/>
              <a:t> </a:t>
            </a:r>
            <a:r>
              <a:rPr lang="da-DK" err="1"/>
              <a:t>audble</a:t>
            </a:r>
            <a:r>
              <a:rPr lang="da-DK"/>
              <a:t> to normal </a:t>
            </a:r>
            <a:r>
              <a:rPr lang="da-DK" err="1"/>
              <a:t>hearing</a:t>
            </a:r>
            <a:r>
              <a:rPr lang="da-DK"/>
              <a:t> person</a:t>
            </a:r>
          </a:p>
          <a:p>
            <a:endParaRPr lang="da-DK"/>
          </a:p>
          <a:p>
            <a:r>
              <a:rPr lang="da-DK"/>
              <a:t>Red line  - audiogram in SPL – </a:t>
            </a:r>
            <a:r>
              <a:rPr lang="da-DK" err="1"/>
              <a:t>if</a:t>
            </a:r>
            <a:r>
              <a:rPr lang="da-DK"/>
              <a:t> </a:t>
            </a:r>
            <a:r>
              <a:rPr lang="da-DK" err="1"/>
              <a:t>you</a:t>
            </a:r>
            <a:r>
              <a:rPr lang="da-DK"/>
              <a:t> </a:t>
            </a:r>
            <a:r>
              <a:rPr lang="da-DK" err="1"/>
              <a:t>were</a:t>
            </a:r>
            <a:r>
              <a:rPr lang="da-DK"/>
              <a:t> to present </a:t>
            </a:r>
            <a:r>
              <a:rPr lang="da-DK" err="1"/>
              <a:t>black</a:t>
            </a:r>
            <a:r>
              <a:rPr lang="da-DK"/>
              <a:t> line to </a:t>
            </a:r>
            <a:r>
              <a:rPr lang="da-DK" err="1"/>
              <a:t>those</a:t>
            </a:r>
            <a:r>
              <a:rPr lang="da-DK"/>
              <a:t> with a red line </a:t>
            </a:r>
            <a:r>
              <a:rPr lang="da-DK" err="1"/>
              <a:t>audiogam</a:t>
            </a:r>
            <a:r>
              <a:rPr lang="da-DK"/>
              <a:t>, </a:t>
            </a:r>
            <a:r>
              <a:rPr lang="da-DK" err="1"/>
              <a:t>they</a:t>
            </a:r>
            <a:r>
              <a:rPr lang="da-DK"/>
              <a:t> </a:t>
            </a:r>
            <a:r>
              <a:rPr lang="da-DK" err="1"/>
              <a:t>would</a:t>
            </a:r>
            <a:r>
              <a:rPr lang="da-DK"/>
              <a:t> not </a:t>
            </a:r>
            <a:r>
              <a:rPr lang="da-DK" err="1"/>
              <a:t>hear</a:t>
            </a:r>
            <a:r>
              <a:rPr lang="da-DK"/>
              <a:t> all of the stimulus</a:t>
            </a:r>
          </a:p>
          <a:p>
            <a:endParaRPr lang="da-DK"/>
          </a:p>
          <a:p>
            <a:r>
              <a:rPr lang="da-DK"/>
              <a:t>AND </a:t>
            </a:r>
            <a:r>
              <a:rPr lang="da-DK" err="1"/>
              <a:t>what</a:t>
            </a:r>
            <a:r>
              <a:rPr lang="da-DK"/>
              <a:t> IRU have done is </a:t>
            </a:r>
            <a:r>
              <a:rPr lang="da-DK" err="1"/>
              <a:t>this</a:t>
            </a:r>
            <a:r>
              <a:rPr lang="da-DK"/>
              <a:t> - Pink bars shows </a:t>
            </a:r>
            <a:r>
              <a:rPr lang="da-DK" err="1"/>
              <a:t>how</a:t>
            </a:r>
            <a:r>
              <a:rPr lang="da-DK"/>
              <a:t> </a:t>
            </a:r>
            <a:r>
              <a:rPr lang="da-DK" err="1"/>
              <a:t>we</a:t>
            </a:r>
            <a:r>
              <a:rPr lang="da-DK"/>
              <a:t> </a:t>
            </a:r>
            <a:r>
              <a:rPr lang="da-DK" err="1"/>
              <a:t>would</a:t>
            </a:r>
            <a:r>
              <a:rPr lang="da-DK"/>
              <a:t> </a:t>
            </a:r>
            <a:r>
              <a:rPr lang="da-DK" err="1"/>
              <a:t>increase</a:t>
            </a:r>
            <a:r>
              <a:rPr lang="da-DK"/>
              <a:t> the </a:t>
            </a:r>
            <a:r>
              <a:rPr lang="da-DK" err="1"/>
              <a:t>frequencies</a:t>
            </a:r>
            <a:r>
              <a:rPr lang="da-DK"/>
              <a:t> by 15dB sensation </a:t>
            </a:r>
            <a:r>
              <a:rPr lang="da-DK" err="1"/>
              <a:t>level</a:t>
            </a:r>
            <a:r>
              <a:rPr lang="da-DK"/>
              <a:t> to </a:t>
            </a:r>
            <a:r>
              <a:rPr lang="da-DK" err="1"/>
              <a:t>make</a:t>
            </a:r>
            <a:r>
              <a:rPr lang="da-DK"/>
              <a:t> </a:t>
            </a:r>
            <a:r>
              <a:rPr lang="da-DK" err="1"/>
              <a:t>them</a:t>
            </a:r>
            <a:r>
              <a:rPr lang="da-DK"/>
              <a:t> </a:t>
            </a:r>
            <a:r>
              <a:rPr lang="da-DK" err="1"/>
              <a:t>clearly</a:t>
            </a:r>
            <a:r>
              <a:rPr lang="da-DK"/>
              <a:t> </a:t>
            </a:r>
            <a:r>
              <a:rPr lang="da-DK" err="1"/>
              <a:t>audible</a:t>
            </a:r>
            <a:r>
              <a:rPr lang="da-DK"/>
              <a:t> and </a:t>
            </a:r>
            <a:r>
              <a:rPr lang="da-DK" err="1"/>
              <a:t>therefore</a:t>
            </a:r>
            <a:r>
              <a:rPr lang="da-DK"/>
              <a:t>, </a:t>
            </a:r>
            <a:r>
              <a:rPr lang="da-DK" err="1"/>
              <a:t>follows</a:t>
            </a:r>
            <a:r>
              <a:rPr lang="da-DK"/>
              <a:t> the </a:t>
            </a:r>
            <a:r>
              <a:rPr lang="da-DK" err="1"/>
              <a:t>shape</a:t>
            </a:r>
            <a:r>
              <a:rPr lang="da-DK"/>
              <a:t> of the audiogram </a:t>
            </a:r>
          </a:p>
          <a:p>
            <a:endParaRPr lang="da-DK"/>
          </a:p>
          <a:p>
            <a:endParaRPr lang="da-DK"/>
          </a:p>
          <a:p>
            <a:r>
              <a:rPr lang="da-DK" b="1" u="sng"/>
              <a:t>USE THIS GRAPH IN RELATION TO QUICKSIN </a:t>
            </a:r>
          </a:p>
          <a:p>
            <a:r>
              <a:rPr lang="da-DK" b="0" u="none"/>
              <a:t>In relation to </a:t>
            </a:r>
            <a:r>
              <a:rPr lang="da-DK" b="0" u="none" err="1"/>
              <a:t>some</a:t>
            </a:r>
            <a:r>
              <a:rPr lang="da-DK" b="0" u="none"/>
              <a:t> </a:t>
            </a:r>
            <a:r>
              <a:rPr lang="da-DK" b="0" u="none" err="1"/>
              <a:t>other</a:t>
            </a:r>
            <a:r>
              <a:rPr lang="da-DK" b="0" u="none"/>
              <a:t> speech in </a:t>
            </a:r>
            <a:r>
              <a:rPr lang="da-DK" b="0" u="none" err="1"/>
              <a:t>noise</a:t>
            </a:r>
            <a:r>
              <a:rPr lang="da-DK" b="0" u="none"/>
              <a:t> tests, ACT is the </a:t>
            </a:r>
            <a:r>
              <a:rPr lang="da-DK" b="0" u="none" err="1"/>
              <a:t>only</a:t>
            </a:r>
            <a:r>
              <a:rPr lang="da-DK" b="0" u="none"/>
              <a:t> test </a:t>
            </a:r>
            <a:r>
              <a:rPr lang="da-DK" b="0" u="none" err="1"/>
              <a:t>that</a:t>
            </a:r>
            <a:r>
              <a:rPr lang="da-DK" b="0" u="none"/>
              <a:t> </a:t>
            </a:r>
            <a:r>
              <a:rPr lang="da-DK" b="0" u="none" err="1"/>
              <a:t>takes</a:t>
            </a:r>
            <a:r>
              <a:rPr lang="da-DK" b="0" u="none"/>
              <a:t> </a:t>
            </a:r>
            <a:r>
              <a:rPr lang="da-DK" b="0" u="none" err="1"/>
              <a:t>into</a:t>
            </a:r>
            <a:r>
              <a:rPr lang="da-DK" b="0" u="none"/>
              <a:t> </a:t>
            </a:r>
            <a:r>
              <a:rPr lang="da-DK" b="0" u="none" err="1"/>
              <a:t>account</a:t>
            </a:r>
            <a:r>
              <a:rPr lang="da-DK" b="0" u="none"/>
              <a:t> the </a:t>
            </a:r>
            <a:r>
              <a:rPr lang="da-DK" b="0" u="none" err="1"/>
              <a:t>shape</a:t>
            </a:r>
            <a:r>
              <a:rPr lang="da-DK" b="0" u="none"/>
              <a:t> of the audiogram in </a:t>
            </a:r>
            <a:r>
              <a:rPr lang="da-DK" b="0" u="none" err="1"/>
              <a:t>this</a:t>
            </a:r>
            <a:r>
              <a:rPr lang="da-DK" b="0" u="none"/>
              <a:t> </a:t>
            </a:r>
            <a:r>
              <a:rPr lang="da-DK" b="0" u="none" err="1"/>
              <a:t>way</a:t>
            </a:r>
            <a:r>
              <a:rPr lang="da-DK" b="0" u="none"/>
              <a:t> and </a:t>
            </a:r>
            <a:r>
              <a:rPr lang="da-DK" b="0" u="none" err="1"/>
              <a:t>can</a:t>
            </a:r>
            <a:r>
              <a:rPr lang="da-DK" b="0" u="none"/>
              <a:t> </a:t>
            </a:r>
            <a:r>
              <a:rPr lang="da-DK" b="0" u="none" err="1"/>
              <a:t>objectively</a:t>
            </a:r>
            <a:r>
              <a:rPr lang="da-DK" b="0" u="none"/>
              <a:t> </a:t>
            </a:r>
            <a:r>
              <a:rPr lang="da-DK" b="0" u="none" err="1"/>
              <a:t>define</a:t>
            </a:r>
            <a:r>
              <a:rPr lang="da-DK" b="0" u="none"/>
              <a:t> an </a:t>
            </a:r>
            <a:r>
              <a:rPr lang="da-DK" b="0" u="none" err="1"/>
              <a:t>audible</a:t>
            </a:r>
            <a:r>
              <a:rPr lang="da-DK" b="0" u="none"/>
              <a:t> signal to start from</a:t>
            </a:r>
          </a:p>
          <a:p>
            <a:endParaRPr lang="da-DK"/>
          </a:p>
          <a:p>
            <a:endParaRPr lang="da-DK"/>
          </a:p>
          <a:p>
            <a:endParaRPr lang="da-DK"/>
          </a:p>
          <a:p>
            <a:endParaRPr lang="da-DK"/>
          </a:p>
        </p:txBody>
      </p:sp>
      <p:sp>
        <p:nvSpPr>
          <p:cNvPr id="4" name="Pladsholder til slidenummer 3"/>
          <p:cNvSpPr>
            <a:spLocks noGrp="1"/>
          </p:cNvSpPr>
          <p:nvPr>
            <p:ph type="sldNum" sz="quarter" idx="5"/>
          </p:nvPr>
        </p:nvSpPr>
        <p:spPr/>
        <p:txBody>
          <a:bodyPr/>
          <a:lstStyle/>
          <a:p>
            <a:fld id="{EC5C1D5B-C33C-BA44-B267-4688201A3FA8}" type="slidenum">
              <a:rPr lang="da-DK" smtClean="0"/>
              <a:t>24</a:t>
            </a:fld>
            <a:endParaRPr lang="da-DK"/>
          </a:p>
        </p:txBody>
      </p:sp>
    </p:spTree>
    <p:extLst>
      <p:ext uri="{BB962C8B-B14F-4D97-AF65-F5344CB8AC3E}">
        <p14:creationId xmlns:p14="http://schemas.microsoft.com/office/powerpoint/2010/main" val="33610257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IRU have </a:t>
            </a:r>
            <a:r>
              <a:rPr lang="da-DK" err="1"/>
              <a:t>ensured</a:t>
            </a:r>
            <a:r>
              <a:rPr lang="da-DK"/>
              <a:t> the stimulus is </a:t>
            </a:r>
            <a:r>
              <a:rPr lang="da-DK" err="1"/>
              <a:t>clearly</a:t>
            </a:r>
            <a:r>
              <a:rPr lang="da-DK"/>
              <a:t> </a:t>
            </a:r>
            <a:r>
              <a:rPr lang="da-DK" err="1"/>
              <a:t>audible</a:t>
            </a:r>
            <a:r>
              <a:rPr lang="da-DK"/>
              <a:t>.</a:t>
            </a:r>
          </a:p>
          <a:p>
            <a:endParaRPr lang="da-DK"/>
          </a:p>
          <a:p>
            <a:r>
              <a:rPr lang="da-DK" err="1"/>
              <a:t>They</a:t>
            </a:r>
            <a:r>
              <a:rPr lang="da-DK"/>
              <a:t> </a:t>
            </a:r>
            <a:r>
              <a:rPr lang="da-DK" err="1"/>
              <a:t>also</a:t>
            </a:r>
            <a:r>
              <a:rPr lang="da-DK"/>
              <a:t> </a:t>
            </a:r>
            <a:r>
              <a:rPr lang="da-DK" err="1"/>
              <a:t>decided</a:t>
            </a:r>
            <a:r>
              <a:rPr lang="da-DK"/>
              <a:t> to </a:t>
            </a:r>
            <a:r>
              <a:rPr lang="da-DK" err="1"/>
              <a:t>change</a:t>
            </a:r>
            <a:r>
              <a:rPr lang="da-DK"/>
              <a:t> the test </a:t>
            </a:r>
            <a:r>
              <a:rPr lang="da-DK" err="1"/>
              <a:t>paradigm</a:t>
            </a:r>
            <a:r>
              <a:rPr lang="da-DK"/>
              <a:t> by </a:t>
            </a:r>
            <a:r>
              <a:rPr lang="da-DK" err="1"/>
              <a:t>using</a:t>
            </a:r>
            <a:r>
              <a:rPr lang="da-DK"/>
              <a:t> 3 sounds in </a:t>
            </a:r>
            <a:r>
              <a:rPr lang="da-DK" err="1"/>
              <a:t>order</a:t>
            </a:r>
            <a:r>
              <a:rPr lang="da-DK"/>
              <a:t> to </a:t>
            </a:r>
            <a:r>
              <a:rPr lang="da-DK" err="1"/>
              <a:t>make</a:t>
            </a:r>
            <a:r>
              <a:rPr lang="da-DK"/>
              <a:t> </a:t>
            </a:r>
            <a:r>
              <a:rPr lang="da-DK" err="1"/>
              <a:t>differentation</a:t>
            </a:r>
            <a:r>
              <a:rPr lang="da-DK"/>
              <a:t> more </a:t>
            </a:r>
            <a:r>
              <a:rPr lang="da-DK" err="1"/>
              <a:t>apparent</a:t>
            </a:r>
            <a:r>
              <a:rPr lang="da-DK"/>
              <a:t> and </a:t>
            </a:r>
            <a:r>
              <a:rPr lang="da-DK" err="1"/>
              <a:t>easier</a:t>
            </a:r>
            <a:r>
              <a:rPr lang="da-DK"/>
              <a:t> for the test to do – so </a:t>
            </a:r>
            <a:r>
              <a:rPr lang="da-DK" err="1"/>
              <a:t>one</a:t>
            </a:r>
            <a:r>
              <a:rPr lang="da-DK"/>
              <a:t> sound is </a:t>
            </a:r>
            <a:r>
              <a:rPr lang="da-DK" err="1"/>
              <a:t>different</a:t>
            </a:r>
            <a:r>
              <a:rPr lang="da-DK"/>
              <a:t>, and the test </a:t>
            </a:r>
            <a:r>
              <a:rPr lang="da-DK" err="1"/>
              <a:t>subject</a:t>
            </a:r>
            <a:r>
              <a:rPr lang="da-DK"/>
              <a:t> </a:t>
            </a:r>
            <a:r>
              <a:rPr lang="da-DK" err="1"/>
              <a:t>was</a:t>
            </a:r>
            <a:r>
              <a:rPr lang="da-DK"/>
              <a:t> </a:t>
            </a:r>
            <a:r>
              <a:rPr lang="da-DK" err="1"/>
              <a:t>required</a:t>
            </a:r>
            <a:r>
              <a:rPr lang="da-DK"/>
              <a:t> to </a:t>
            </a:r>
            <a:r>
              <a:rPr lang="da-DK" err="1"/>
              <a:t>pick</a:t>
            </a:r>
            <a:r>
              <a:rPr lang="da-DK"/>
              <a:t> the </a:t>
            </a:r>
            <a:r>
              <a:rPr lang="da-DK" err="1"/>
              <a:t>odd</a:t>
            </a:r>
            <a:r>
              <a:rPr lang="da-DK"/>
              <a:t> </a:t>
            </a:r>
            <a:r>
              <a:rPr lang="da-DK" err="1"/>
              <a:t>one</a:t>
            </a:r>
            <a:r>
              <a:rPr lang="da-DK"/>
              <a:t> out RATHER THAN, as in </a:t>
            </a:r>
            <a:r>
              <a:rPr lang="da-DK" err="1"/>
              <a:t>previous</a:t>
            </a:r>
            <a:r>
              <a:rPr lang="da-DK"/>
              <a:t> studies, </a:t>
            </a:r>
            <a:r>
              <a:rPr lang="da-DK" err="1"/>
              <a:t>needing</a:t>
            </a:r>
            <a:r>
              <a:rPr lang="da-DK"/>
              <a:t> to </a:t>
            </a:r>
            <a:r>
              <a:rPr lang="da-DK" err="1"/>
              <a:t>explain</a:t>
            </a:r>
            <a:r>
              <a:rPr lang="da-DK"/>
              <a:t> </a:t>
            </a:r>
            <a:r>
              <a:rPr lang="da-DK" err="1"/>
              <a:t>what</a:t>
            </a:r>
            <a:r>
              <a:rPr lang="da-DK"/>
              <a:t> the difference </a:t>
            </a:r>
            <a:r>
              <a:rPr lang="da-DK" err="1"/>
              <a:t>was</a:t>
            </a:r>
            <a:r>
              <a:rPr lang="da-DK"/>
              <a:t> </a:t>
            </a:r>
            <a:r>
              <a:rPr lang="da-DK" err="1"/>
              <a:t>between</a:t>
            </a:r>
            <a:r>
              <a:rPr lang="da-DK"/>
              <a:t> </a:t>
            </a:r>
            <a:r>
              <a:rPr lang="da-DK" err="1"/>
              <a:t>two</a:t>
            </a:r>
            <a:r>
              <a:rPr lang="da-DK"/>
              <a:t> signals. </a:t>
            </a:r>
            <a:r>
              <a:rPr lang="da-DK" err="1"/>
              <a:t>These</a:t>
            </a:r>
            <a:r>
              <a:rPr lang="da-DK"/>
              <a:t> 3 </a:t>
            </a:r>
            <a:r>
              <a:rPr lang="da-DK" err="1"/>
              <a:t>choices</a:t>
            </a:r>
            <a:r>
              <a:rPr lang="da-DK"/>
              <a:t> is </a:t>
            </a:r>
            <a:r>
              <a:rPr lang="da-DK" err="1"/>
              <a:t>also</a:t>
            </a:r>
            <a:r>
              <a:rPr lang="da-DK"/>
              <a:t> </a:t>
            </a:r>
            <a:r>
              <a:rPr lang="da-DK" err="1"/>
              <a:t>known</a:t>
            </a:r>
            <a:r>
              <a:rPr lang="da-DK"/>
              <a:t> as a 3 Alternative </a:t>
            </a:r>
            <a:r>
              <a:rPr lang="da-DK" err="1"/>
              <a:t>Forced</a:t>
            </a:r>
            <a:r>
              <a:rPr lang="da-DK"/>
              <a:t> </a:t>
            </a:r>
            <a:r>
              <a:rPr lang="da-DK" err="1"/>
              <a:t>Choice</a:t>
            </a:r>
            <a:r>
              <a:rPr lang="da-DK"/>
              <a:t> </a:t>
            </a:r>
            <a:r>
              <a:rPr lang="da-DK" err="1"/>
              <a:t>Paradigm</a:t>
            </a:r>
            <a:r>
              <a:rPr lang="da-DK"/>
              <a:t> in the research </a:t>
            </a:r>
            <a:r>
              <a:rPr lang="da-DK" err="1"/>
              <a:t>world</a:t>
            </a:r>
            <a:r>
              <a:rPr lang="da-DK"/>
              <a:t>.</a:t>
            </a:r>
          </a:p>
          <a:p>
            <a:endParaRPr lang="da-DK"/>
          </a:p>
          <a:p>
            <a:r>
              <a:rPr lang="da-DK"/>
              <a:t>The modulation times </a:t>
            </a:r>
            <a:r>
              <a:rPr lang="da-DK" err="1"/>
              <a:t>were</a:t>
            </a:r>
            <a:r>
              <a:rPr lang="da-DK"/>
              <a:t> </a:t>
            </a:r>
            <a:r>
              <a:rPr lang="da-DK" err="1"/>
              <a:t>also</a:t>
            </a:r>
            <a:r>
              <a:rPr lang="da-DK"/>
              <a:t> </a:t>
            </a:r>
            <a:r>
              <a:rPr lang="da-DK" err="1"/>
              <a:t>extended</a:t>
            </a:r>
            <a:r>
              <a:rPr lang="da-DK"/>
              <a:t> </a:t>
            </a:r>
          </a:p>
          <a:p>
            <a:endParaRPr lang="da-DK"/>
          </a:p>
          <a:p>
            <a:r>
              <a:rPr lang="da-DK" err="1"/>
              <a:t>Subjects</a:t>
            </a:r>
            <a:r>
              <a:rPr lang="da-DK"/>
              <a:t> </a:t>
            </a:r>
            <a:r>
              <a:rPr lang="da-DK" err="1"/>
              <a:t>were</a:t>
            </a:r>
            <a:r>
              <a:rPr lang="da-DK"/>
              <a:t> </a:t>
            </a:r>
            <a:r>
              <a:rPr lang="da-DK" err="1"/>
              <a:t>presented</a:t>
            </a:r>
            <a:r>
              <a:rPr lang="da-DK"/>
              <a:t> with 2 stimuli </a:t>
            </a:r>
            <a:r>
              <a:rPr lang="da-DK" err="1"/>
              <a:t>without</a:t>
            </a:r>
            <a:r>
              <a:rPr lang="da-DK"/>
              <a:t> modulation and </a:t>
            </a:r>
            <a:r>
              <a:rPr lang="da-DK" err="1"/>
              <a:t>one</a:t>
            </a:r>
            <a:r>
              <a:rPr lang="da-DK"/>
              <a:t> with modulation – all with same band </a:t>
            </a:r>
            <a:r>
              <a:rPr lang="da-DK" err="1"/>
              <a:t>width</a:t>
            </a:r>
            <a:r>
              <a:rPr lang="da-DK"/>
              <a:t> </a:t>
            </a:r>
          </a:p>
          <a:p>
            <a:endParaRPr lang="da-DK"/>
          </a:p>
          <a:p>
            <a:r>
              <a:rPr lang="da-DK" err="1"/>
              <a:t>During</a:t>
            </a:r>
            <a:r>
              <a:rPr lang="da-DK"/>
              <a:t> </a:t>
            </a:r>
            <a:r>
              <a:rPr lang="da-DK" err="1"/>
              <a:t>these</a:t>
            </a:r>
            <a:r>
              <a:rPr lang="da-DK"/>
              <a:t> </a:t>
            </a:r>
            <a:r>
              <a:rPr lang="da-DK" err="1"/>
              <a:t>evaluations</a:t>
            </a:r>
            <a:r>
              <a:rPr lang="da-DK"/>
              <a:t>, IRU </a:t>
            </a:r>
            <a:r>
              <a:rPr lang="da-DK" err="1"/>
              <a:t>then</a:t>
            </a:r>
            <a:r>
              <a:rPr lang="da-DK"/>
              <a:t> </a:t>
            </a:r>
            <a:r>
              <a:rPr lang="da-DK" err="1"/>
              <a:t>also</a:t>
            </a:r>
            <a:r>
              <a:rPr lang="da-DK"/>
              <a:t> </a:t>
            </a:r>
            <a:r>
              <a:rPr lang="da-DK" err="1"/>
              <a:t>chose</a:t>
            </a:r>
            <a:r>
              <a:rPr lang="da-DK"/>
              <a:t> to go with binaural stimulation </a:t>
            </a:r>
            <a:r>
              <a:rPr lang="da-DK" err="1"/>
              <a:t>instead</a:t>
            </a:r>
            <a:r>
              <a:rPr lang="da-DK"/>
              <a:t> of </a:t>
            </a:r>
            <a:r>
              <a:rPr lang="da-DK" err="1"/>
              <a:t>monaural</a:t>
            </a:r>
            <a:r>
              <a:rPr lang="da-DK"/>
              <a:t>, </a:t>
            </a:r>
            <a:r>
              <a:rPr lang="da-DK" err="1"/>
              <a:t>increasing</a:t>
            </a:r>
            <a:r>
              <a:rPr lang="da-DK"/>
              <a:t> the </a:t>
            </a:r>
            <a:r>
              <a:rPr lang="da-DK" err="1"/>
              <a:t>ease</a:t>
            </a:r>
            <a:r>
              <a:rPr lang="da-DK"/>
              <a:t> and </a:t>
            </a:r>
            <a:r>
              <a:rPr lang="da-DK" err="1"/>
              <a:t>accuracy</a:t>
            </a:r>
            <a:r>
              <a:rPr lang="da-DK"/>
              <a:t> of the test </a:t>
            </a:r>
            <a:r>
              <a:rPr lang="da-DK" err="1"/>
              <a:t>further</a:t>
            </a:r>
            <a:r>
              <a:rPr lang="da-DK"/>
              <a:t> as </a:t>
            </a:r>
            <a:r>
              <a:rPr lang="da-DK" err="1"/>
              <a:t>well</a:t>
            </a:r>
            <a:r>
              <a:rPr lang="da-DK"/>
              <a:t> as to </a:t>
            </a:r>
            <a:r>
              <a:rPr lang="en-GB"/>
              <a:t>improve the correspondence with real-world listening to speech-in-noise scenarios</a:t>
            </a:r>
            <a:endParaRPr lang="en-GB">
              <a:cs typeface="Calibri"/>
            </a:endParaRPr>
          </a:p>
          <a:p>
            <a:endParaRPr lang="da-DK"/>
          </a:p>
          <a:p>
            <a:endParaRPr lang="da-DK"/>
          </a:p>
          <a:p>
            <a:endParaRPr lang="da-DK"/>
          </a:p>
        </p:txBody>
      </p:sp>
      <p:sp>
        <p:nvSpPr>
          <p:cNvPr id="4" name="Pladsholder til slidenummer 3"/>
          <p:cNvSpPr>
            <a:spLocks noGrp="1"/>
          </p:cNvSpPr>
          <p:nvPr>
            <p:ph type="sldNum" sz="quarter" idx="5"/>
          </p:nvPr>
        </p:nvSpPr>
        <p:spPr/>
        <p:txBody>
          <a:bodyPr/>
          <a:lstStyle/>
          <a:p>
            <a:fld id="{EC5C1D5B-C33C-BA44-B267-4688201A3FA8}" type="slidenum">
              <a:rPr lang="da-DK" smtClean="0"/>
              <a:t>25</a:t>
            </a:fld>
            <a:endParaRPr lang="da-DK"/>
          </a:p>
        </p:txBody>
      </p:sp>
    </p:spTree>
    <p:extLst>
      <p:ext uri="{BB962C8B-B14F-4D97-AF65-F5344CB8AC3E}">
        <p14:creationId xmlns:p14="http://schemas.microsoft.com/office/powerpoint/2010/main" val="1490446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Now </a:t>
            </a:r>
            <a:r>
              <a:rPr lang="da-DK" dirty="0" err="1"/>
              <a:t>we</a:t>
            </a:r>
            <a:r>
              <a:rPr lang="da-DK" dirty="0"/>
              <a:t> </a:t>
            </a:r>
            <a:r>
              <a:rPr lang="da-DK" dirty="0" err="1"/>
              <a:t>introduce</a:t>
            </a:r>
            <a:r>
              <a:rPr lang="da-DK" dirty="0"/>
              <a:t> multiple stimulus variants </a:t>
            </a:r>
            <a:r>
              <a:rPr lang="da-DK" dirty="0" err="1"/>
              <a:t>that</a:t>
            </a:r>
            <a:r>
              <a:rPr lang="da-DK" dirty="0"/>
              <a:t> </a:t>
            </a:r>
            <a:r>
              <a:rPr lang="da-DK" dirty="0" err="1"/>
              <a:t>were</a:t>
            </a:r>
            <a:r>
              <a:rPr lang="da-DK" dirty="0"/>
              <a:t> </a:t>
            </a:r>
            <a:r>
              <a:rPr lang="da-DK" dirty="0" err="1"/>
              <a:t>tested</a:t>
            </a:r>
            <a:r>
              <a:rPr lang="da-DK" dirty="0"/>
              <a:t>. Here </a:t>
            </a:r>
            <a:r>
              <a:rPr lang="da-DK" dirty="0" err="1"/>
              <a:t>we</a:t>
            </a:r>
            <a:r>
              <a:rPr lang="da-DK" dirty="0"/>
              <a:t> </a:t>
            </a:r>
            <a:r>
              <a:rPr lang="da-DK" dirty="0" err="1"/>
              <a:t>can</a:t>
            </a:r>
            <a:r>
              <a:rPr lang="da-DK" dirty="0"/>
              <a:t> </a:t>
            </a:r>
            <a:r>
              <a:rPr lang="da-DK" dirty="0" err="1"/>
              <a:t>see</a:t>
            </a:r>
            <a:r>
              <a:rPr lang="da-DK" dirty="0"/>
              <a:t> the </a:t>
            </a:r>
            <a:r>
              <a:rPr lang="da-DK" dirty="0" err="1"/>
              <a:t>different</a:t>
            </a:r>
            <a:r>
              <a:rPr lang="da-DK" dirty="0"/>
              <a:t> patterns of </a:t>
            </a:r>
            <a:r>
              <a:rPr lang="da-DK" dirty="0" err="1"/>
              <a:t>sprectrogram</a:t>
            </a:r>
            <a:r>
              <a:rPr lang="da-DK" dirty="0"/>
              <a:t> </a:t>
            </a:r>
            <a:r>
              <a:rPr lang="da-DK" dirty="0" err="1"/>
              <a:t>that</a:t>
            </a:r>
            <a:r>
              <a:rPr lang="da-DK" dirty="0"/>
              <a:t> </a:t>
            </a:r>
            <a:r>
              <a:rPr lang="da-DK" dirty="0" err="1"/>
              <a:t>were</a:t>
            </a:r>
            <a:r>
              <a:rPr lang="da-DK" dirty="0"/>
              <a:t> </a:t>
            </a:r>
            <a:r>
              <a:rPr lang="da-DK" dirty="0" err="1"/>
              <a:t>tested</a:t>
            </a:r>
            <a:r>
              <a:rPr lang="da-DK" dirty="0"/>
              <a:t>. </a:t>
            </a:r>
          </a:p>
          <a:p>
            <a:endParaRPr lang="da-DK" dirty="0"/>
          </a:p>
          <a:p>
            <a:r>
              <a:rPr lang="da-DK" dirty="0"/>
              <a:t>With </a:t>
            </a:r>
            <a:r>
              <a:rPr lang="da-DK" dirty="0" err="1"/>
              <a:t>these</a:t>
            </a:r>
            <a:r>
              <a:rPr lang="da-DK" dirty="0"/>
              <a:t> patterns, the </a:t>
            </a:r>
            <a:r>
              <a:rPr lang="da-DK" dirty="0" err="1"/>
              <a:t>degree</a:t>
            </a:r>
            <a:r>
              <a:rPr lang="da-DK" dirty="0"/>
              <a:t> of </a:t>
            </a:r>
            <a:r>
              <a:rPr lang="da-DK" dirty="0" err="1"/>
              <a:t>spectral</a:t>
            </a:r>
            <a:r>
              <a:rPr lang="da-DK" dirty="0"/>
              <a:t> modulation is </a:t>
            </a:r>
            <a:r>
              <a:rPr lang="da-DK" dirty="0" err="1"/>
              <a:t>changing</a:t>
            </a:r>
            <a:r>
              <a:rPr lang="da-DK" dirty="0"/>
              <a:t> as </a:t>
            </a:r>
            <a:r>
              <a:rPr lang="da-DK" dirty="0" err="1"/>
              <a:t>well</a:t>
            </a:r>
            <a:r>
              <a:rPr lang="da-DK" dirty="0"/>
              <a:t> as the </a:t>
            </a:r>
            <a:r>
              <a:rPr lang="da-DK" dirty="0" err="1"/>
              <a:t>bandwidth</a:t>
            </a:r>
            <a:r>
              <a:rPr lang="da-DK" dirty="0"/>
              <a:t> of the stimulus </a:t>
            </a:r>
          </a:p>
          <a:p>
            <a:endParaRPr lang="da-DK" dirty="0"/>
          </a:p>
          <a:p>
            <a:r>
              <a:rPr lang="da-DK" dirty="0"/>
              <a:t>The </a:t>
            </a:r>
            <a:r>
              <a:rPr lang="da-DK" dirty="0" err="1"/>
              <a:t>one</a:t>
            </a:r>
            <a:r>
              <a:rPr lang="da-DK" dirty="0"/>
              <a:t> </a:t>
            </a:r>
            <a:r>
              <a:rPr lang="da-DK" dirty="0" err="1"/>
              <a:t>showing</a:t>
            </a:r>
            <a:r>
              <a:rPr lang="da-DK" dirty="0"/>
              <a:t> the best </a:t>
            </a:r>
            <a:r>
              <a:rPr lang="da-DK" dirty="0" err="1"/>
              <a:t>correlations</a:t>
            </a:r>
            <a:r>
              <a:rPr lang="da-DK" dirty="0"/>
              <a:t> </a:t>
            </a:r>
            <a:r>
              <a:rPr lang="da-DK" dirty="0" err="1"/>
              <a:t>was</a:t>
            </a:r>
            <a:r>
              <a:rPr lang="da-DK" dirty="0"/>
              <a:t> </a:t>
            </a:r>
            <a:r>
              <a:rPr lang="da-DK" dirty="0" err="1"/>
              <a:t>picked</a:t>
            </a:r>
            <a:r>
              <a:rPr lang="da-DK" dirty="0"/>
              <a:t> </a:t>
            </a:r>
          </a:p>
          <a:p>
            <a:endParaRPr lang="da-DK" dirty="0"/>
          </a:p>
          <a:p>
            <a:endParaRPr lang="da-DK" dirty="0"/>
          </a:p>
        </p:txBody>
      </p:sp>
      <p:sp>
        <p:nvSpPr>
          <p:cNvPr id="4" name="Pladsholder til slidenummer 3"/>
          <p:cNvSpPr>
            <a:spLocks noGrp="1"/>
          </p:cNvSpPr>
          <p:nvPr>
            <p:ph type="sldNum" sz="quarter" idx="5"/>
          </p:nvPr>
        </p:nvSpPr>
        <p:spPr/>
        <p:txBody>
          <a:bodyPr/>
          <a:lstStyle/>
          <a:p>
            <a:fld id="{EC5C1D5B-C33C-BA44-B267-4688201A3FA8}" type="slidenum">
              <a:rPr lang="da-DK" smtClean="0"/>
              <a:t>26</a:t>
            </a:fld>
            <a:endParaRPr lang="da-DK"/>
          </a:p>
        </p:txBody>
      </p:sp>
    </p:spTree>
    <p:extLst>
      <p:ext uri="{BB962C8B-B14F-4D97-AF65-F5344CB8AC3E}">
        <p14:creationId xmlns:p14="http://schemas.microsoft.com/office/powerpoint/2010/main" val="36448670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Now we have various methods of how ACT should be presented, we need to ensure it shows good correlation to SRTs in speech in noise test. So HINT (hearing in noise test) was setup and the presentation of the stimulus for HINT was shaped to the hearing loss just as in the same as ACT.</a:t>
            </a:r>
          </a:p>
          <a:p>
            <a:endParaRPr lang="da-DK"/>
          </a:p>
          <a:p>
            <a:r>
              <a:rPr lang="da-DK"/>
              <a:t>Now Audbility is not a factor here, they can definitely hear everything. With this setup, the performance is governed by the quality of the hearing and not by audibility, now the researchers can make a valid comparison between HINT and ACT. </a:t>
            </a:r>
          </a:p>
          <a:p>
            <a:endParaRPr lang="da-DK"/>
          </a:p>
          <a:p>
            <a:r>
              <a:rPr lang="da-DK"/>
              <a:t>HINT was tested with 20 sentences per list, The experiment used double the sentences than is usually required to ensure an accurate SRT is then obtained </a:t>
            </a:r>
          </a:p>
          <a:p>
            <a:endParaRPr lang="da-DK"/>
          </a:p>
          <a:p>
            <a:endParaRPr lang="da-DK"/>
          </a:p>
        </p:txBody>
      </p:sp>
      <p:sp>
        <p:nvSpPr>
          <p:cNvPr id="4" name="Pladsholder til slidenummer 3"/>
          <p:cNvSpPr>
            <a:spLocks noGrp="1"/>
          </p:cNvSpPr>
          <p:nvPr>
            <p:ph type="sldNum" sz="quarter" idx="5"/>
          </p:nvPr>
        </p:nvSpPr>
        <p:spPr/>
        <p:txBody>
          <a:bodyPr/>
          <a:lstStyle/>
          <a:p>
            <a:fld id="{EC5C1D5B-C33C-BA44-B267-4688201A3FA8}" type="slidenum">
              <a:rPr lang="da-DK" smtClean="0"/>
              <a:t>27</a:t>
            </a:fld>
            <a:endParaRPr lang="da-DK"/>
          </a:p>
        </p:txBody>
      </p:sp>
    </p:spTree>
    <p:extLst>
      <p:ext uri="{BB962C8B-B14F-4D97-AF65-F5344CB8AC3E}">
        <p14:creationId xmlns:p14="http://schemas.microsoft.com/office/powerpoint/2010/main" val="27941401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a-DK" dirty="0"/>
              <a:t>First </a:t>
            </a:r>
            <a:r>
              <a:rPr lang="da-DK" dirty="0" err="1"/>
              <a:t>change</a:t>
            </a:r>
            <a:r>
              <a:rPr lang="da-DK" dirty="0"/>
              <a:t> </a:t>
            </a:r>
            <a:r>
              <a:rPr lang="da-DK" dirty="0" err="1"/>
              <a:t>was</a:t>
            </a:r>
            <a:r>
              <a:rPr lang="da-DK" dirty="0"/>
              <a:t> to </a:t>
            </a:r>
            <a:r>
              <a:rPr lang="da-DK" dirty="0" err="1"/>
              <a:t>ensure</a:t>
            </a:r>
            <a:r>
              <a:rPr lang="da-DK" dirty="0"/>
              <a:t> the signal </a:t>
            </a:r>
            <a:r>
              <a:rPr lang="da-DK" dirty="0" err="1"/>
              <a:t>was</a:t>
            </a:r>
            <a:r>
              <a:rPr lang="da-DK" dirty="0"/>
              <a:t> </a:t>
            </a:r>
            <a:r>
              <a:rPr lang="da-DK" dirty="0" err="1"/>
              <a:t>clearly</a:t>
            </a:r>
            <a:r>
              <a:rPr lang="da-DK" dirty="0"/>
              <a:t> </a:t>
            </a:r>
            <a:r>
              <a:rPr lang="da-DK" dirty="0" err="1"/>
              <a:t>audible</a:t>
            </a:r>
            <a:r>
              <a:rPr lang="da-DK" dirty="0"/>
              <a:t> to </a:t>
            </a:r>
            <a:r>
              <a:rPr lang="da-DK" dirty="0" err="1"/>
              <a:t>ensure</a:t>
            </a:r>
            <a:r>
              <a:rPr lang="da-DK" dirty="0"/>
              <a:t> </a:t>
            </a:r>
            <a:r>
              <a:rPr lang="da-DK" dirty="0" err="1"/>
              <a:t>that</a:t>
            </a:r>
            <a:r>
              <a:rPr lang="da-DK" dirty="0"/>
              <a:t> patients </a:t>
            </a:r>
            <a:r>
              <a:rPr lang="da-DK" dirty="0" err="1"/>
              <a:t>could</a:t>
            </a:r>
            <a:r>
              <a:rPr lang="da-DK" dirty="0"/>
              <a:t> </a:t>
            </a:r>
            <a:r>
              <a:rPr lang="da-DK" dirty="0" err="1"/>
              <a:t>actually</a:t>
            </a:r>
            <a:r>
              <a:rPr lang="da-DK" dirty="0"/>
              <a:t> do the test, In </a:t>
            </a:r>
            <a:r>
              <a:rPr lang="da-DK" dirty="0" err="1"/>
              <a:t>previous</a:t>
            </a:r>
            <a:r>
              <a:rPr lang="da-DK" dirty="0"/>
              <a:t> STM tests, </a:t>
            </a:r>
            <a:r>
              <a:rPr lang="da-DK" dirty="0" err="1"/>
              <a:t>there</a:t>
            </a:r>
            <a:r>
              <a:rPr lang="da-DK" dirty="0"/>
              <a:t> </a:t>
            </a:r>
            <a:r>
              <a:rPr lang="da-DK" dirty="0" err="1"/>
              <a:t>was</a:t>
            </a:r>
            <a:r>
              <a:rPr lang="da-DK" dirty="0"/>
              <a:t> </a:t>
            </a:r>
            <a:r>
              <a:rPr lang="da-DK" dirty="0" err="1"/>
              <a:t>what</a:t>
            </a:r>
            <a:r>
              <a:rPr lang="da-DK" dirty="0"/>
              <a:t> </a:t>
            </a:r>
            <a:r>
              <a:rPr lang="da-DK" dirty="0" err="1"/>
              <a:t>was</a:t>
            </a:r>
            <a:r>
              <a:rPr lang="da-DK" dirty="0"/>
              <a:t> </a:t>
            </a:r>
            <a:r>
              <a:rPr lang="da-DK" dirty="0" err="1"/>
              <a:t>called</a:t>
            </a:r>
            <a:r>
              <a:rPr lang="da-DK" dirty="0"/>
              <a:t> a </a:t>
            </a:r>
            <a:r>
              <a:rPr lang="da-DK" dirty="0" err="1"/>
              <a:t>ceiling</a:t>
            </a:r>
            <a:r>
              <a:rPr lang="da-DK" dirty="0"/>
              <a:t> </a:t>
            </a:r>
            <a:r>
              <a:rPr lang="da-DK" dirty="0" err="1"/>
              <a:t>effect</a:t>
            </a:r>
            <a:r>
              <a:rPr lang="da-DK" dirty="0"/>
              <a:t> </a:t>
            </a:r>
            <a:r>
              <a:rPr lang="da-DK" dirty="0" err="1"/>
              <a:t>where</a:t>
            </a:r>
            <a:r>
              <a:rPr lang="da-DK" dirty="0"/>
              <a:t> 1/3 participants </a:t>
            </a:r>
            <a:r>
              <a:rPr lang="da-DK" dirty="0" err="1"/>
              <a:t>couldn’t</a:t>
            </a:r>
            <a:r>
              <a:rPr lang="da-DK" dirty="0"/>
              <a:t> </a:t>
            </a:r>
            <a:r>
              <a:rPr lang="da-DK" dirty="0" err="1"/>
              <a:t>actually</a:t>
            </a:r>
            <a:r>
              <a:rPr lang="da-DK" dirty="0"/>
              <a:t> </a:t>
            </a:r>
            <a:r>
              <a:rPr lang="da-DK" dirty="0" err="1"/>
              <a:t>complete</a:t>
            </a:r>
            <a:r>
              <a:rPr lang="da-DK" dirty="0"/>
              <a:t> the test. </a:t>
            </a:r>
            <a:r>
              <a:rPr lang="en-US" dirty="0">
                <a:hlinkClick r:id="rId3"/>
              </a:rPr>
              <a:t>Toward a clinically viable </a:t>
            </a:r>
            <a:r>
              <a:rPr lang="en-US" dirty="0" err="1">
                <a:hlinkClick r:id="rId3"/>
              </a:rPr>
              <a:t>spectro</a:t>
            </a:r>
            <a:r>
              <a:rPr lang="en-US" dirty="0">
                <a:hlinkClick r:id="rId3"/>
              </a:rPr>
              <a:t>-temporal modulation test for predicting supra-threshold speech reception in hearing-impaired listeners - PubMed (nih.gov)</a:t>
            </a:r>
            <a:endParaRPr lang="da-DK" dirty="0"/>
          </a:p>
          <a:p>
            <a:pPr marL="0" indent="0">
              <a:buFont typeface="+mj-lt"/>
              <a:buNone/>
            </a:pPr>
            <a:endParaRPr lang="da-DK" dirty="0"/>
          </a:p>
          <a:p>
            <a:pPr marL="0" indent="0">
              <a:buFont typeface="+mj-lt"/>
              <a:buNone/>
            </a:pPr>
            <a:r>
              <a:rPr lang="da-DK" dirty="0"/>
              <a:t>2. Second </a:t>
            </a:r>
            <a:r>
              <a:rPr lang="da-DK" dirty="0" err="1"/>
              <a:t>was</a:t>
            </a:r>
            <a:r>
              <a:rPr lang="da-DK" dirty="0"/>
              <a:t> to </a:t>
            </a:r>
            <a:r>
              <a:rPr lang="da-DK" dirty="0" err="1"/>
              <a:t>change</a:t>
            </a:r>
            <a:r>
              <a:rPr lang="da-DK" dirty="0"/>
              <a:t> the test </a:t>
            </a:r>
            <a:r>
              <a:rPr lang="da-DK" dirty="0" err="1"/>
              <a:t>paradigm</a:t>
            </a:r>
            <a:r>
              <a:rPr lang="da-DK" dirty="0"/>
              <a:t> – so to have 3 sounds, </a:t>
            </a:r>
            <a:r>
              <a:rPr lang="da-DK" dirty="0" err="1"/>
              <a:t>one</a:t>
            </a:r>
            <a:r>
              <a:rPr lang="da-DK" dirty="0"/>
              <a:t> is </a:t>
            </a:r>
            <a:r>
              <a:rPr lang="da-DK" dirty="0" err="1"/>
              <a:t>different</a:t>
            </a:r>
            <a:r>
              <a:rPr lang="da-DK" dirty="0"/>
              <a:t>, </a:t>
            </a:r>
            <a:r>
              <a:rPr lang="da-DK" dirty="0" err="1"/>
              <a:t>you</a:t>
            </a:r>
            <a:r>
              <a:rPr lang="da-DK" dirty="0"/>
              <a:t> have to </a:t>
            </a:r>
            <a:r>
              <a:rPr lang="da-DK" dirty="0" err="1"/>
              <a:t>pick</a:t>
            </a:r>
            <a:r>
              <a:rPr lang="da-DK" dirty="0"/>
              <a:t> the </a:t>
            </a:r>
            <a:r>
              <a:rPr lang="da-DK" dirty="0" err="1"/>
              <a:t>odd</a:t>
            </a:r>
            <a:r>
              <a:rPr lang="da-DK" dirty="0"/>
              <a:t> </a:t>
            </a:r>
            <a:r>
              <a:rPr lang="da-DK" dirty="0" err="1"/>
              <a:t>one</a:t>
            </a:r>
            <a:r>
              <a:rPr lang="da-DK" dirty="0"/>
              <a:t> out </a:t>
            </a:r>
            <a:r>
              <a:rPr lang="da-DK" dirty="0" err="1"/>
              <a:t>each</a:t>
            </a:r>
            <a:r>
              <a:rPr lang="da-DK" dirty="0"/>
              <a:t> out (in </a:t>
            </a:r>
            <a:r>
              <a:rPr lang="da-DK" dirty="0" err="1"/>
              <a:t>this</a:t>
            </a:r>
            <a:r>
              <a:rPr lang="da-DK" dirty="0"/>
              <a:t> </a:t>
            </a:r>
            <a:r>
              <a:rPr lang="da-DK" dirty="0" err="1"/>
              <a:t>way</a:t>
            </a:r>
            <a:r>
              <a:rPr lang="da-DK" dirty="0"/>
              <a:t>, </a:t>
            </a:r>
            <a:r>
              <a:rPr lang="da-DK" dirty="0" err="1"/>
              <a:t>you</a:t>
            </a:r>
            <a:r>
              <a:rPr lang="da-DK" dirty="0"/>
              <a:t> </a:t>
            </a:r>
            <a:r>
              <a:rPr lang="da-DK" dirty="0" err="1"/>
              <a:t>don’t</a:t>
            </a:r>
            <a:r>
              <a:rPr lang="da-DK" dirty="0"/>
              <a:t> </a:t>
            </a:r>
            <a:r>
              <a:rPr lang="da-DK" dirty="0" err="1"/>
              <a:t>explain</a:t>
            </a:r>
            <a:r>
              <a:rPr lang="da-DK" dirty="0"/>
              <a:t> </a:t>
            </a:r>
            <a:r>
              <a:rPr lang="da-DK" dirty="0" err="1"/>
              <a:t>what</a:t>
            </a:r>
            <a:r>
              <a:rPr lang="da-DK" dirty="0"/>
              <a:t> the difference is like </a:t>
            </a:r>
            <a:r>
              <a:rPr lang="da-DK" dirty="0" err="1"/>
              <a:t>when</a:t>
            </a:r>
            <a:r>
              <a:rPr lang="da-DK" dirty="0"/>
              <a:t> </a:t>
            </a:r>
            <a:r>
              <a:rPr lang="da-DK" dirty="0" err="1"/>
              <a:t>oy</a:t>
            </a:r>
            <a:r>
              <a:rPr lang="da-DK" dirty="0"/>
              <a:t> have 2 tests to </a:t>
            </a:r>
            <a:r>
              <a:rPr lang="da-DK" dirty="0" err="1"/>
              <a:t>choose</a:t>
            </a:r>
            <a:r>
              <a:rPr lang="da-DK" dirty="0"/>
              <a:t> from, </a:t>
            </a:r>
            <a:r>
              <a:rPr lang="da-DK" dirty="0" err="1"/>
              <a:t>this</a:t>
            </a:r>
            <a:r>
              <a:rPr lang="da-DK" dirty="0"/>
              <a:t> </a:t>
            </a:r>
            <a:r>
              <a:rPr lang="da-DK" dirty="0" err="1"/>
              <a:t>was</a:t>
            </a:r>
            <a:r>
              <a:rPr lang="da-DK" dirty="0"/>
              <a:t> </a:t>
            </a:r>
            <a:r>
              <a:rPr lang="da-DK" dirty="0" err="1"/>
              <a:t>simply</a:t>
            </a:r>
            <a:r>
              <a:rPr lang="da-DK" dirty="0"/>
              <a:t> a case of </a:t>
            </a:r>
            <a:r>
              <a:rPr lang="da-DK" dirty="0" err="1"/>
              <a:t>picking</a:t>
            </a:r>
            <a:r>
              <a:rPr lang="da-DK" dirty="0"/>
              <a:t> the </a:t>
            </a:r>
            <a:r>
              <a:rPr lang="da-DK" dirty="0" err="1"/>
              <a:t>odd</a:t>
            </a:r>
            <a:r>
              <a:rPr lang="da-DK" dirty="0"/>
              <a:t> </a:t>
            </a:r>
            <a:r>
              <a:rPr lang="da-DK" dirty="0" err="1"/>
              <a:t>one</a:t>
            </a:r>
            <a:r>
              <a:rPr lang="da-DK" dirty="0"/>
              <a:t> out)</a:t>
            </a:r>
          </a:p>
          <a:p>
            <a:r>
              <a:rPr lang="da-DK" dirty="0"/>
              <a:t>2 </a:t>
            </a:r>
            <a:r>
              <a:rPr lang="da-DK" dirty="0" err="1"/>
              <a:t>without</a:t>
            </a:r>
            <a:r>
              <a:rPr lang="da-DK" dirty="0"/>
              <a:t> modulation and </a:t>
            </a:r>
            <a:r>
              <a:rPr lang="da-DK" dirty="0" err="1"/>
              <a:t>one</a:t>
            </a:r>
            <a:r>
              <a:rPr lang="da-DK" dirty="0"/>
              <a:t> with modulation – all with same band </a:t>
            </a:r>
            <a:r>
              <a:rPr lang="da-DK" dirty="0" err="1"/>
              <a:t>width</a:t>
            </a:r>
            <a:r>
              <a:rPr lang="da-DK" dirty="0"/>
              <a:t> </a:t>
            </a:r>
          </a:p>
          <a:p>
            <a:endParaRPr lang="da-DK" dirty="0"/>
          </a:p>
          <a:p>
            <a:r>
              <a:rPr lang="da-DK" dirty="0"/>
              <a:t>AFC – alternative </a:t>
            </a:r>
            <a:r>
              <a:rPr lang="da-DK" dirty="0" err="1"/>
              <a:t>forced</a:t>
            </a:r>
            <a:r>
              <a:rPr lang="da-DK" dirty="0"/>
              <a:t> </a:t>
            </a:r>
            <a:r>
              <a:rPr lang="da-DK" dirty="0" err="1"/>
              <a:t>choice</a:t>
            </a:r>
            <a:r>
              <a:rPr lang="da-DK" dirty="0"/>
              <a:t> </a:t>
            </a:r>
          </a:p>
          <a:p>
            <a:endParaRPr lang="da-DK" dirty="0"/>
          </a:p>
          <a:p>
            <a:r>
              <a:rPr lang="da-DK" dirty="0"/>
              <a:t>Extended time of modulations </a:t>
            </a:r>
          </a:p>
          <a:p>
            <a:endParaRPr lang="da-DK" dirty="0"/>
          </a:p>
          <a:p>
            <a:r>
              <a:rPr lang="da-DK" dirty="0"/>
              <a:t>And </a:t>
            </a:r>
            <a:r>
              <a:rPr lang="da-DK" dirty="0" err="1"/>
              <a:t>also</a:t>
            </a:r>
            <a:r>
              <a:rPr lang="da-DK" dirty="0"/>
              <a:t> </a:t>
            </a:r>
            <a:r>
              <a:rPr lang="da-DK" dirty="0" err="1"/>
              <a:t>went</a:t>
            </a:r>
            <a:r>
              <a:rPr lang="da-DK" dirty="0"/>
              <a:t> from </a:t>
            </a:r>
            <a:r>
              <a:rPr lang="da-DK" dirty="0" err="1"/>
              <a:t>monaural</a:t>
            </a:r>
            <a:r>
              <a:rPr lang="da-DK" dirty="0"/>
              <a:t> </a:t>
            </a:r>
            <a:r>
              <a:rPr lang="da-DK" dirty="0" err="1"/>
              <a:t>ot</a:t>
            </a:r>
            <a:r>
              <a:rPr lang="da-DK" dirty="0"/>
              <a:t> binaural </a:t>
            </a:r>
            <a:r>
              <a:rPr lang="da-DK" dirty="0" err="1"/>
              <a:t>stiumlation</a:t>
            </a:r>
            <a:r>
              <a:rPr lang="da-DK" dirty="0"/>
              <a:t> </a:t>
            </a:r>
          </a:p>
          <a:p>
            <a:endParaRPr lang="da-DK" dirty="0"/>
          </a:p>
          <a:p>
            <a:r>
              <a:rPr lang="da-DK" dirty="0"/>
              <a:t>Multiple variants </a:t>
            </a:r>
            <a:r>
              <a:rPr lang="da-DK" dirty="0" err="1"/>
              <a:t>tested</a:t>
            </a:r>
            <a:r>
              <a:rPr lang="da-DK" dirty="0"/>
              <a:t> and </a:t>
            </a:r>
            <a:r>
              <a:rPr lang="da-DK" dirty="0" err="1"/>
              <a:t>this</a:t>
            </a:r>
            <a:r>
              <a:rPr lang="da-DK" dirty="0"/>
              <a:t> </a:t>
            </a:r>
            <a:r>
              <a:rPr lang="da-DK" dirty="0" err="1"/>
              <a:t>means</a:t>
            </a:r>
            <a:r>
              <a:rPr lang="da-DK" dirty="0"/>
              <a:t> it </a:t>
            </a:r>
            <a:r>
              <a:rPr lang="da-DK" dirty="0" err="1"/>
              <a:t>was</a:t>
            </a:r>
            <a:r>
              <a:rPr lang="da-DK" dirty="0"/>
              <a:t> </a:t>
            </a:r>
            <a:r>
              <a:rPr lang="da-DK" dirty="0" err="1"/>
              <a:t>now</a:t>
            </a:r>
            <a:r>
              <a:rPr lang="da-DK" dirty="0"/>
              <a:t> </a:t>
            </a:r>
            <a:r>
              <a:rPr lang="da-DK" dirty="0" err="1"/>
              <a:t>easy</a:t>
            </a:r>
            <a:r>
              <a:rPr lang="da-DK" dirty="0"/>
              <a:t> to </a:t>
            </a:r>
            <a:r>
              <a:rPr lang="da-DK" dirty="0" err="1"/>
              <a:t>distinguish</a:t>
            </a:r>
            <a:r>
              <a:rPr lang="da-DK" dirty="0"/>
              <a:t> </a:t>
            </a:r>
            <a:r>
              <a:rPr lang="da-DK" dirty="0" err="1"/>
              <a:t>between</a:t>
            </a:r>
            <a:r>
              <a:rPr lang="da-DK" dirty="0"/>
              <a:t> </a:t>
            </a:r>
            <a:r>
              <a:rPr lang="da-DK" dirty="0" err="1"/>
              <a:t>unmodulated</a:t>
            </a:r>
            <a:r>
              <a:rPr lang="da-DK" dirty="0"/>
              <a:t> and </a:t>
            </a:r>
            <a:r>
              <a:rPr lang="da-DK" dirty="0" err="1"/>
              <a:t>modulated</a:t>
            </a:r>
            <a:r>
              <a:rPr lang="da-DK" dirty="0"/>
              <a:t> test signals </a:t>
            </a:r>
          </a:p>
          <a:p>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3. The </a:t>
            </a:r>
            <a:r>
              <a:rPr lang="da-DK" dirty="0" err="1"/>
              <a:t>next</a:t>
            </a:r>
            <a:r>
              <a:rPr lang="da-DK" dirty="0"/>
              <a:t> </a:t>
            </a:r>
            <a:r>
              <a:rPr lang="da-DK" dirty="0" err="1"/>
              <a:t>was</a:t>
            </a:r>
            <a:r>
              <a:rPr lang="da-DK" dirty="0"/>
              <a:t> to Change the </a:t>
            </a:r>
            <a:r>
              <a:rPr lang="da-DK" dirty="0" err="1"/>
              <a:t>degree</a:t>
            </a:r>
            <a:r>
              <a:rPr lang="da-DK" dirty="0"/>
              <a:t> of </a:t>
            </a:r>
            <a:r>
              <a:rPr lang="da-DK" dirty="0" err="1"/>
              <a:t>spectral</a:t>
            </a:r>
            <a:r>
              <a:rPr lang="da-DK" dirty="0"/>
              <a:t> modulation and </a:t>
            </a:r>
            <a:r>
              <a:rPr lang="da-DK" dirty="0" err="1"/>
              <a:t>also</a:t>
            </a:r>
            <a:r>
              <a:rPr lang="da-DK" dirty="0"/>
              <a:t> </a:t>
            </a:r>
            <a:r>
              <a:rPr lang="da-DK" dirty="0" err="1"/>
              <a:t>changing</a:t>
            </a:r>
            <a:r>
              <a:rPr lang="da-DK" dirty="0"/>
              <a:t> with the </a:t>
            </a:r>
            <a:r>
              <a:rPr lang="da-DK" dirty="0" err="1"/>
              <a:t>bandwidth</a:t>
            </a:r>
            <a:r>
              <a:rPr lang="da-DK" dirty="0"/>
              <a:t> of the stimulus </a:t>
            </a:r>
            <a:r>
              <a:rPr lang="da-DK" dirty="0" err="1"/>
              <a:t>sc</a:t>
            </a:r>
            <a:r>
              <a:rPr lang="da-DK" dirty="0"/>
              <a:t>/o = </a:t>
            </a:r>
            <a:r>
              <a:rPr lang="da-DK" dirty="0" err="1"/>
              <a:t>cycles</a:t>
            </a:r>
            <a:r>
              <a:rPr lang="da-DK" dirty="0"/>
              <a:t> per </a:t>
            </a:r>
            <a:r>
              <a:rPr lang="da-DK" dirty="0" err="1"/>
              <a:t>octave</a:t>
            </a:r>
            <a:r>
              <a:rPr lang="da-DK"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dirty="0"/>
          </a:p>
          <a:p>
            <a:pPr marL="0" marR="0" lvl="0" indent="0" algn="l" defTabSz="914400" rtl="0" eaLnBrk="1" fontAlgn="auto" latinLnBrk="0" hangingPunct="1">
              <a:lnSpc>
                <a:spcPct val="100000"/>
              </a:lnSpc>
              <a:spcBef>
                <a:spcPts val="0"/>
              </a:spcBef>
              <a:spcAft>
                <a:spcPts val="0"/>
              </a:spcAft>
              <a:buClrTx/>
              <a:buSzTx/>
              <a:buFontTx/>
              <a:buNone/>
              <a:tabLst/>
              <a:defRPr/>
            </a:pPr>
            <a:r>
              <a:rPr lang="da-DK" dirty="0"/>
              <a:t>4. The </a:t>
            </a:r>
            <a:r>
              <a:rPr lang="da-DK" dirty="0" err="1"/>
              <a:t>reaesrchers</a:t>
            </a:r>
            <a:r>
              <a:rPr lang="da-DK" dirty="0"/>
              <a:t> </a:t>
            </a:r>
            <a:r>
              <a:rPr lang="da-DK" dirty="0" err="1"/>
              <a:t>also</a:t>
            </a:r>
            <a:r>
              <a:rPr lang="da-DK" dirty="0"/>
              <a:t> </a:t>
            </a:r>
            <a:r>
              <a:rPr lang="da-DK" dirty="0" err="1"/>
              <a:t>needed</a:t>
            </a:r>
            <a:r>
              <a:rPr lang="da-DK" dirty="0"/>
              <a:t> to look at </a:t>
            </a:r>
            <a:r>
              <a:rPr lang="da-DK" dirty="0" err="1"/>
              <a:t>other</a:t>
            </a:r>
            <a:r>
              <a:rPr lang="da-DK" dirty="0"/>
              <a:t> speech in </a:t>
            </a:r>
            <a:r>
              <a:rPr lang="da-DK" dirty="0" err="1"/>
              <a:t>noise</a:t>
            </a:r>
            <a:r>
              <a:rPr lang="da-DK" dirty="0"/>
              <a:t> measures. </a:t>
            </a:r>
            <a:r>
              <a:rPr lang="en-US" sz="1800" b="0" i="0" dirty="0">
                <a:solidFill>
                  <a:srgbClr val="000000"/>
                </a:solidFill>
                <a:effectLst/>
                <a:latin typeface="Calibri" panose="020F0502020204030204" pitchFamily="34" charset="0"/>
              </a:rPr>
              <a:t>In collaboration with </a:t>
            </a:r>
            <a:r>
              <a:rPr lang="en-US" sz="1800" b="0" i="0" dirty="0" err="1">
                <a:solidFill>
                  <a:srgbClr val="000000"/>
                </a:solidFill>
                <a:effectLst/>
                <a:latin typeface="Calibri" panose="020F0502020204030204" pitchFamily="34" charset="0"/>
              </a:rPr>
              <a:t>Eriksholm</a:t>
            </a:r>
            <a:r>
              <a:rPr lang="en-US" sz="1800" b="0" i="0" dirty="0">
                <a:solidFill>
                  <a:srgbClr val="000000"/>
                </a:solidFill>
                <a:effectLst/>
                <a:latin typeface="Calibri" panose="020F0502020204030204" pitchFamily="34" charset="0"/>
              </a:rPr>
              <a:t>, IRU sets up a test environment that imitates a real-world listening environment with loud speakers. This study looks at ACT in connection with speech in noise measures, and sees a much higher correlation with a so-called ‘ecologically valid’ (real-world) speech in noise test. In simple terms, the test set up separate the noise and speech by playing them from different speakers, rather than from the same speaker. In this way, IRU takes a big step towards more realism, and the relationship between ACT and speech in noise gets got stronger at this stage.  </a:t>
            </a:r>
            <a:endParaRPr lang="da-DK" dirty="0"/>
          </a:p>
          <a:p>
            <a:endParaRPr lang="da-DK" dirty="0"/>
          </a:p>
          <a:p>
            <a:endParaRPr lang="da-DK" dirty="0"/>
          </a:p>
          <a:p>
            <a:endParaRPr lang="da-DK" dirty="0"/>
          </a:p>
          <a:p>
            <a:endParaRPr lang="da-DK" dirty="0"/>
          </a:p>
        </p:txBody>
      </p:sp>
      <p:sp>
        <p:nvSpPr>
          <p:cNvPr id="4" name="Slide Number Placeholder 3"/>
          <p:cNvSpPr>
            <a:spLocks noGrp="1"/>
          </p:cNvSpPr>
          <p:nvPr>
            <p:ph type="sldNum" sz="quarter" idx="5"/>
          </p:nvPr>
        </p:nvSpPr>
        <p:spPr/>
        <p:txBody>
          <a:bodyPr/>
          <a:lstStyle/>
          <a:p>
            <a:fld id="{EC5C1D5B-C33C-BA44-B267-4688201A3FA8}" type="slidenum">
              <a:rPr lang="da-DK" smtClean="0"/>
              <a:t>28</a:t>
            </a:fld>
            <a:endParaRPr lang="da-DK"/>
          </a:p>
        </p:txBody>
      </p:sp>
    </p:spTree>
    <p:extLst>
      <p:ext uri="{BB962C8B-B14F-4D97-AF65-F5344CB8AC3E}">
        <p14:creationId xmlns:p14="http://schemas.microsoft.com/office/powerpoint/2010/main" val="6308904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a-DK"/>
              <a:t>First </a:t>
            </a:r>
            <a:r>
              <a:rPr lang="da-DK" err="1"/>
              <a:t>change</a:t>
            </a:r>
            <a:r>
              <a:rPr lang="da-DK"/>
              <a:t> </a:t>
            </a:r>
            <a:r>
              <a:rPr lang="da-DK" err="1"/>
              <a:t>was</a:t>
            </a:r>
            <a:r>
              <a:rPr lang="da-DK"/>
              <a:t> to </a:t>
            </a:r>
            <a:r>
              <a:rPr lang="da-DK" err="1"/>
              <a:t>ensure</a:t>
            </a:r>
            <a:r>
              <a:rPr lang="da-DK"/>
              <a:t> the signal </a:t>
            </a:r>
            <a:r>
              <a:rPr lang="da-DK" err="1"/>
              <a:t>was</a:t>
            </a:r>
            <a:r>
              <a:rPr lang="da-DK"/>
              <a:t> </a:t>
            </a:r>
            <a:r>
              <a:rPr lang="da-DK" err="1"/>
              <a:t>clearly</a:t>
            </a:r>
            <a:r>
              <a:rPr lang="da-DK"/>
              <a:t> </a:t>
            </a:r>
            <a:r>
              <a:rPr lang="da-DK" err="1"/>
              <a:t>audible</a:t>
            </a:r>
            <a:r>
              <a:rPr lang="da-DK"/>
              <a:t> to </a:t>
            </a:r>
            <a:r>
              <a:rPr lang="da-DK" err="1"/>
              <a:t>ensure</a:t>
            </a:r>
            <a:r>
              <a:rPr lang="da-DK"/>
              <a:t> </a:t>
            </a:r>
            <a:r>
              <a:rPr lang="da-DK" err="1"/>
              <a:t>that</a:t>
            </a:r>
            <a:r>
              <a:rPr lang="da-DK"/>
              <a:t> patients </a:t>
            </a:r>
            <a:r>
              <a:rPr lang="da-DK" err="1"/>
              <a:t>could</a:t>
            </a:r>
            <a:r>
              <a:rPr lang="da-DK"/>
              <a:t> </a:t>
            </a:r>
            <a:r>
              <a:rPr lang="da-DK" err="1"/>
              <a:t>actually</a:t>
            </a:r>
            <a:r>
              <a:rPr lang="da-DK"/>
              <a:t> do the test, In </a:t>
            </a:r>
            <a:r>
              <a:rPr lang="da-DK" err="1"/>
              <a:t>previous</a:t>
            </a:r>
            <a:r>
              <a:rPr lang="da-DK"/>
              <a:t> STM tests, </a:t>
            </a:r>
            <a:r>
              <a:rPr lang="da-DK" err="1"/>
              <a:t>there</a:t>
            </a:r>
            <a:r>
              <a:rPr lang="da-DK"/>
              <a:t> </a:t>
            </a:r>
            <a:r>
              <a:rPr lang="da-DK" err="1"/>
              <a:t>was</a:t>
            </a:r>
            <a:r>
              <a:rPr lang="da-DK"/>
              <a:t> </a:t>
            </a:r>
            <a:r>
              <a:rPr lang="da-DK" err="1"/>
              <a:t>what</a:t>
            </a:r>
            <a:r>
              <a:rPr lang="da-DK"/>
              <a:t> </a:t>
            </a:r>
            <a:r>
              <a:rPr lang="da-DK" err="1"/>
              <a:t>was</a:t>
            </a:r>
            <a:r>
              <a:rPr lang="da-DK"/>
              <a:t> </a:t>
            </a:r>
            <a:r>
              <a:rPr lang="da-DK" err="1"/>
              <a:t>called</a:t>
            </a:r>
            <a:r>
              <a:rPr lang="da-DK"/>
              <a:t> a </a:t>
            </a:r>
            <a:r>
              <a:rPr lang="da-DK" err="1"/>
              <a:t>ceiling</a:t>
            </a:r>
            <a:r>
              <a:rPr lang="da-DK"/>
              <a:t> </a:t>
            </a:r>
            <a:r>
              <a:rPr lang="da-DK" err="1"/>
              <a:t>effect</a:t>
            </a:r>
            <a:r>
              <a:rPr lang="da-DK"/>
              <a:t> </a:t>
            </a:r>
            <a:r>
              <a:rPr lang="da-DK" err="1"/>
              <a:t>where</a:t>
            </a:r>
            <a:r>
              <a:rPr lang="da-DK"/>
              <a:t> 1/3 participants </a:t>
            </a:r>
            <a:r>
              <a:rPr lang="da-DK" err="1"/>
              <a:t>couldn’t</a:t>
            </a:r>
            <a:r>
              <a:rPr lang="da-DK"/>
              <a:t> </a:t>
            </a:r>
            <a:r>
              <a:rPr lang="da-DK" err="1"/>
              <a:t>actually</a:t>
            </a:r>
            <a:r>
              <a:rPr lang="da-DK"/>
              <a:t> </a:t>
            </a:r>
            <a:r>
              <a:rPr lang="da-DK" err="1"/>
              <a:t>complete</a:t>
            </a:r>
            <a:r>
              <a:rPr lang="da-DK"/>
              <a:t> the test. </a:t>
            </a:r>
            <a:r>
              <a:rPr lang="en-US">
                <a:hlinkClick r:id="rId3"/>
              </a:rPr>
              <a:t>Toward a clinically viable </a:t>
            </a:r>
            <a:r>
              <a:rPr lang="en-US" err="1">
                <a:hlinkClick r:id="rId3"/>
              </a:rPr>
              <a:t>spectro</a:t>
            </a:r>
            <a:r>
              <a:rPr lang="en-US">
                <a:hlinkClick r:id="rId3"/>
              </a:rPr>
              <a:t>-temporal modulation test for predicting supra-threshold speech reception in hearing-impaired listeners - PubMed (nih.gov)</a:t>
            </a:r>
            <a:endParaRPr lang="da-DK"/>
          </a:p>
          <a:p>
            <a:pPr marL="0" indent="0">
              <a:buFont typeface="+mj-lt"/>
              <a:buNone/>
            </a:pPr>
            <a:endParaRPr lang="da-DK"/>
          </a:p>
          <a:p>
            <a:pPr marL="0" indent="0">
              <a:buFont typeface="+mj-lt"/>
              <a:buNone/>
            </a:pPr>
            <a:r>
              <a:rPr lang="da-DK"/>
              <a:t>2. Second </a:t>
            </a:r>
            <a:r>
              <a:rPr lang="da-DK" err="1"/>
              <a:t>was</a:t>
            </a:r>
            <a:r>
              <a:rPr lang="da-DK"/>
              <a:t> to </a:t>
            </a:r>
            <a:r>
              <a:rPr lang="da-DK" err="1"/>
              <a:t>change</a:t>
            </a:r>
            <a:r>
              <a:rPr lang="da-DK"/>
              <a:t> the test </a:t>
            </a:r>
            <a:r>
              <a:rPr lang="da-DK" err="1"/>
              <a:t>paradigm</a:t>
            </a:r>
            <a:r>
              <a:rPr lang="da-DK"/>
              <a:t> – so to have 3 sounds, </a:t>
            </a:r>
            <a:r>
              <a:rPr lang="da-DK" err="1"/>
              <a:t>one</a:t>
            </a:r>
            <a:r>
              <a:rPr lang="da-DK"/>
              <a:t> is </a:t>
            </a:r>
            <a:r>
              <a:rPr lang="da-DK" err="1"/>
              <a:t>different</a:t>
            </a:r>
            <a:r>
              <a:rPr lang="da-DK"/>
              <a:t>, </a:t>
            </a:r>
            <a:r>
              <a:rPr lang="da-DK" err="1"/>
              <a:t>you</a:t>
            </a:r>
            <a:r>
              <a:rPr lang="da-DK"/>
              <a:t> have to </a:t>
            </a:r>
            <a:r>
              <a:rPr lang="da-DK" err="1"/>
              <a:t>pick</a:t>
            </a:r>
            <a:r>
              <a:rPr lang="da-DK"/>
              <a:t> the </a:t>
            </a:r>
            <a:r>
              <a:rPr lang="da-DK" err="1"/>
              <a:t>odd</a:t>
            </a:r>
            <a:r>
              <a:rPr lang="da-DK"/>
              <a:t> </a:t>
            </a:r>
            <a:r>
              <a:rPr lang="da-DK" err="1"/>
              <a:t>one</a:t>
            </a:r>
            <a:r>
              <a:rPr lang="da-DK"/>
              <a:t> out </a:t>
            </a:r>
            <a:r>
              <a:rPr lang="da-DK" err="1"/>
              <a:t>each</a:t>
            </a:r>
            <a:r>
              <a:rPr lang="da-DK"/>
              <a:t> out (in </a:t>
            </a:r>
            <a:r>
              <a:rPr lang="da-DK" err="1"/>
              <a:t>this</a:t>
            </a:r>
            <a:r>
              <a:rPr lang="da-DK"/>
              <a:t> </a:t>
            </a:r>
            <a:r>
              <a:rPr lang="da-DK" err="1"/>
              <a:t>way</a:t>
            </a:r>
            <a:r>
              <a:rPr lang="da-DK"/>
              <a:t>, </a:t>
            </a:r>
            <a:r>
              <a:rPr lang="da-DK" err="1"/>
              <a:t>you</a:t>
            </a:r>
            <a:r>
              <a:rPr lang="da-DK"/>
              <a:t> </a:t>
            </a:r>
            <a:r>
              <a:rPr lang="da-DK" err="1"/>
              <a:t>don’t</a:t>
            </a:r>
            <a:r>
              <a:rPr lang="da-DK"/>
              <a:t> </a:t>
            </a:r>
            <a:r>
              <a:rPr lang="da-DK" err="1"/>
              <a:t>explain</a:t>
            </a:r>
            <a:r>
              <a:rPr lang="da-DK"/>
              <a:t> </a:t>
            </a:r>
            <a:r>
              <a:rPr lang="da-DK" err="1"/>
              <a:t>what</a:t>
            </a:r>
            <a:r>
              <a:rPr lang="da-DK"/>
              <a:t> the difference is like </a:t>
            </a:r>
            <a:r>
              <a:rPr lang="da-DK" err="1"/>
              <a:t>when</a:t>
            </a:r>
            <a:r>
              <a:rPr lang="da-DK"/>
              <a:t> </a:t>
            </a:r>
            <a:r>
              <a:rPr lang="da-DK" err="1"/>
              <a:t>oy</a:t>
            </a:r>
            <a:r>
              <a:rPr lang="da-DK"/>
              <a:t> have 2 tests to </a:t>
            </a:r>
            <a:r>
              <a:rPr lang="da-DK" err="1"/>
              <a:t>choose</a:t>
            </a:r>
            <a:r>
              <a:rPr lang="da-DK"/>
              <a:t> from, </a:t>
            </a:r>
            <a:r>
              <a:rPr lang="da-DK" err="1"/>
              <a:t>this</a:t>
            </a:r>
            <a:r>
              <a:rPr lang="da-DK"/>
              <a:t> </a:t>
            </a:r>
            <a:r>
              <a:rPr lang="da-DK" err="1"/>
              <a:t>was</a:t>
            </a:r>
            <a:r>
              <a:rPr lang="da-DK"/>
              <a:t> </a:t>
            </a:r>
            <a:r>
              <a:rPr lang="da-DK" err="1"/>
              <a:t>simply</a:t>
            </a:r>
            <a:r>
              <a:rPr lang="da-DK"/>
              <a:t> a case of </a:t>
            </a:r>
            <a:r>
              <a:rPr lang="da-DK" err="1"/>
              <a:t>picking</a:t>
            </a:r>
            <a:r>
              <a:rPr lang="da-DK"/>
              <a:t> the </a:t>
            </a:r>
            <a:r>
              <a:rPr lang="da-DK" err="1"/>
              <a:t>odd</a:t>
            </a:r>
            <a:r>
              <a:rPr lang="da-DK"/>
              <a:t> </a:t>
            </a:r>
            <a:r>
              <a:rPr lang="da-DK" err="1"/>
              <a:t>one</a:t>
            </a:r>
            <a:r>
              <a:rPr lang="da-DK"/>
              <a:t> out)</a:t>
            </a:r>
          </a:p>
          <a:p>
            <a:r>
              <a:rPr lang="da-DK"/>
              <a:t>2 </a:t>
            </a:r>
            <a:r>
              <a:rPr lang="da-DK" err="1"/>
              <a:t>without</a:t>
            </a:r>
            <a:r>
              <a:rPr lang="da-DK"/>
              <a:t> modulation and </a:t>
            </a:r>
            <a:r>
              <a:rPr lang="da-DK" err="1"/>
              <a:t>one</a:t>
            </a:r>
            <a:r>
              <a:rPr lang="da-DK"/>
              <a:t> with modulation – all with same band </a:t>
            </a:r>
            <a:r>
              <a:rPr lang="da-DK" err="1"/>
              <a:t>width</a:t>
            </a:r>
            <a:r>
              <a:rPr lang="da-DK"/>
              <a:t> </a:t>
            </a:r>
          </a:p>
          <a:p>
            <a:endParaRPr lang="da-DK"/>
          </a:p>
          <a:p>
            <a:r>
              <a:rPr lang="da-DK"/>
              <a:t>AFC – alternative </a:t>
            </a:r>
            <a:r>
              <a:rPr lang="da-DK" err="1"/>
              <a:t>forced</a:t>
            </a:r>
            <a:r>
              <a:rPr lang="da-DK"/>
              <a:t> </a:t>
            </a:r>
            <a:r>
              <a:rPr lang="da-DK" err="1"/>
              <a:t>choice</a:t>
            </a:r>
            <a:r>
              <a:rPr lang="da-DK"/>
              <a:t> </a:t>
            </a:r>
          </a:p>
          <a:p>
            <a:endParaRPr lang="da-DK"/>
          </a:p>
          <a:p>
            <a:r>
              <a:rPr lang="da-DK"/>
              <a:t>Extended time of modulations </a:t>
            </a:r>
          </a:p>
          <a:p>
            <a:endParaRPr lang="da-DK"/>
          </a:p>
          <a:p>
            <a:r>
              <a:rPr lang="da-DK"/>
              <a:t>And </a:t>
            </a:r>
            <a:r>
              <a:rPr lang="da-DK" err="1"/>
              <a:t>also</a:t>
            </a:r>
            <a:r>
              <a:rPr lang="da-DK"/>
              <a:t> </a:t>
            </a:r>
            <a:r>
              <a:rPr lang="da-DK" err="1"/>
              <a:t>went</a:t>
            </a:r>
            <a:r>
              <a:rPr lang="da-DK"/>
              <a:t> from </a:t>
            </a:r>
            <a:r>
              <a:rPr lang="da-DK" err="1"/>
              <a:t>monaural</a:t>
            </a:r>
            <a:r>
              <a:rPr lang="da-DK"/>
              <a:t> </a:t>
            </a:r>
            <a:r>
              <a:rPr lang="da-DK" err="1"/>
              <a:t>ot</a:t>
            </a:r>
            <a:r>
              <a:rPr lang="da-DK"/>
              <a:t> binaural </a:t>
            </a:r>
            <a:r>
              <a:rPr lang="da-DK" err="1"/>
              <a:t>stiumlation</a:t>
            </a:r>
            <a:r>
              <a:rPr lang="da-DK"/>
              <a:t> </a:t>
            </a:r>
          </a:p>
          <a:p>
            <a:endParaRPr lang="da-DK"/>
          </a:p>
          <a:p>
            <a:r>
              <a:rPr lang="da-DK"/>
              <a:t>Multiple variants </a:t>
            </a:r>
            <a:r>
              <a:rPr lang="da-DK" err="1"/>
              <a:t>tested</a:t>
            </a:r>
            <a:r>
              <a:rPr lang="da-DK"/>
              <a:t> and </a:t>
            </a:r>
            <a:r>
              <a:rPr lang="da-DK" err="1"/>
              <a:t>this</a:t>
            </a:r>
            <a:r>
              <a:rPr lang="da-DK"/>
              <a:t> </a:t>
            </a:r>
            <a:r>
              <a:rPr lang="da-DK" err="1"/>
              <a:t>means</a:t>
            </a:r>
            <a:r>
              <a:rPr lang="da-DK"/>
              <a:t> it </a:t>
            </a:r>
            <a:r>
              <a:rPr lang="da-DK" err="1"/>
              <a:t>was</a:t>
            </a:r>
            <a:r>
              <a:rPr lang="da-DK"/>
              <a:t> </a:t>
            </a:r>
            <a:r>
              <a:rPr lang="da-DK" err="1"/>
              <a:t>now</a:t>
            </a:r>
            <a:r>
              <a:rPr lang="da-DK"/>
              <a:t> </a:t>
            </a:r>
            <a:r>
              <a:rPr lang="da-DK" err="1"/>
              <a:t>easy</a:t>
            </a:r>
            <a:r>
              <a:rPr lang="da-DK"/>
              <a:t> to </a:t>
            </a:r>
            <a:r>
              <a:rPr lang="da-DK" err="1"/>
              <a:t>distinguish</a:t>
            </a:r>
            <a:r>
              <a:rPr lang="da-DK"/>
              <a:t> </a:t>
            </a:r>
            <a:r>
              <a:rPr lang="da-DK" err="1"/>
              <a:t>between</a:t>
            </a:r>
            <a:r>
              <a:rPr lang="da-DK"/>
              <a:t> </a:t>
            </a:r>
            <a:r>
              <a:rPr lang="da-DK" err="1"/>
              <a:t>unmodulated</a:t>
            </a:r>
            <a:r>
              <a:rPr lang="da-DK"/>
              <a:t> and </a:t>
            </a:r>
            <a:r>
              <a:rPr lang="da-DK" err="1"/>
              <a:t>modulated</a:t>
            </a:r>
            <a:r>
              <a:rPr lang="da-DK"/>
              <a:t> test signals </a:t>
            </a:r>
          </a:p>
          <a:p>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3. The </a:t>
            </a:r>
            <a:r>
              <a:rPr lang="da-DK" err="1"/>
              <a:t>next</a:t>
            </a:r>
            <a:r>
              <a:rPr lang="da-DK"/>
              <a:t> </a:t>
            </a:r>
            <a:r>
              <a:rPr lang="da-DK" err="1"/>
              <a:t>was</a:t>
            </a:r>
            <a:r>
              <a:rPr lang="da-DK"/>
              <a:t> to Change the </a:t>
            </a:r>
            <a:r>
              <a:rPr lang="da-DK" err="1"/>
              <a:t>degree</a:t>
            </a:r>
            <a:r>
              <a:rPr lang="da-DK"/>
              <a:t> of </a:t>
            </a:r>
            <a:r>
              <a:rPr lang="da-DK" err="1"/>
              <a:t>spectral</a:t>
            </a:r>
            <a:r>
              <a:rPr lang="da-DK"/>
              <a:t> modulation and </a:t>
            </a:r>
            <a:r>
              <a:rPr lang="da-DK" err="1"/>
              <a:t>also</a:t>
            </a:r>
            <a:r>
              <a:rPr lang="da-DK"/>
              <a:t> </a:t>
            </a:r>
            <a:r>
              <a:rPr lang="da-DK" err="1"/>
              <a:t>changing</a:t>
            </a:r>
            <a:r>
              <a:rPr lang="da-DK"/>
              <a:t> with the </a:t>
            </a:r>
            <a:r>
              <a:rPr lang="da-DK" err="1"/>
              <a:t>bandwidth</a:t>
            </a:r>
            <a:r>
              <a:rPr lang="da-DK"/>
              <a:t> of the stimulus </a:t>
            </a:r>
            <a:r>
              <a:rPr lang="da-DK" err="1"/>
              <a:t>sc</a:t>
            </a:r>
            <a:r>
              <a:rPr lang="da-DK"/>
              <a:t>/o = </a:t>
            </a:r>
            <a:r>
              <a:rPr lang="da-DK" err="1"/>
              <a:t>cycles</a:t>
            </a:r>
            <a:r>
              <a:rPr lang="da-DK"/>
              <a:t> per </a:t>
            </a:r>
            <a:r>
              <a:rPr lang="da-DK" err="1"/>
              <a:t>octave</a:t>
            </a:r>
            <a:r>
              <a:rPr lang="da-DK"/>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4. The </a:t>
            </a:r>
            <a:r>
              <a:rPr lang="da-DK" err="1"/>
              <a:t>reaesrchers</a:t>
            </a:r>
            <a:r>
              <a:rPr lang="da-DK"/>
              <a:t> </a:t>
            </a:r>
            <a:r>
              <a:rPr lang="da-DK" err="1"/>
              <a:t>also</a:t>
            </a:r>
            <a:r>
              <a:rPr lang="da-DK"/>
              <a:t> </a:t>
            </a:r>
            <a:r>
              <a:rPr lang="da-DK" err="1"/>
              <a:t>needed</a:t>
            </a:r>
            <a:r>
              <a:rPr lang="da-DK"/>
              <a:t> to look at </a:t>
            </a:r>
            <a:r>
              <a:rPr lang="da-DK" err="1"/>
              <a:t>other</a:t>
            </a:r>
            <a:r>
              <a:rPr lang="da-DK"/>
              <a:t> speech in </a:t>
            </a:r>
            <a:r>
              <a:rPr lang="da-DK" err="1"/>
              <a:t>noise</a:t>
            </a:r>
            <a:r>
              <a:rPr lang="da-DK"/>
              <a:t> measures. </a:t>
            </a:r>
            <a:r>
              <a:rPr lang="en-US" sz="1800" b="0" i="0">
                <a:solidFill>
                  <a:srgbClr val="000000"/>
                </a:solidFill>
                <a:effectLst/>
                <a:latin typeface="Calibri" panose="020F0502020204030204" pitchFamily="34" charset="0"/>
              </a:rPr>
              <a:t>In collaboration with </a:t>
            </a:r>
            <a:r>
              <a:rPr lang="en-US" sz="1800" b="0" i="0" err="1">
                <a:solidFill>
                  <a:srgbClr val="000000"/>
                </a:solidFill>
                <a:effectLst/>
                <a:latin typeface="Calibri" panose="020F0502020204030204" pitchFamily="34" charset="0"/>
              </a:rPr>
              <a:t>Eriksholm</a:t>
            </a:r>
            <a:r>
              <a:rPr lang="en-US" sz="1800" b="0" i="0">
                <a:solidFill>
                  <a:srgbClr val="000000"/>
                </a:solidFill>
                <a:effectLst/>
                <a:latin typeface="Calibri" panose="020F0502020204030204" pitchFamily="34" charset="0"/>
              </a:rPr>
              <a:t>, IRU sets up a test environment that imitates a real-world listening environment with loud speakers. This study looks at ACT in connection with speech in noise measures, and sees a much higher correlation with a so-called ‘ecologically valid’ (real-world) speech in noise test. In simple terms, the test set up separate the noise and speech by playing them from different speakers, rather than from the same speaker. In this way, IRU takes a big step towards more realism, and the relationship between ACT and speech in noise gets got stronger at this stage.  </a:t>
            </a:r>
            <a:endParaRPr lang="da-DK"/>
          </a:p>
          <a:p>
            <a:endParaRPr lang="da-DK"/>
          </a:p>
          <a:p>
            <a:endParaRPr lang="da-DK"/>
          </a:p>
          <a:p>
            <a:endParaRPr lang="da-DK"/>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29</a:t>
            </a:fld>
            <a:endParaRPr lang="da-DK"/>
          </a:p>
        </p:txBody>
      </p:sp>
    </p:spTree>
    <p:extLst>
      <p:ext uri="{BB962C8B-B14F-4D97-AF65-F5344CB8AC3E}">
        <p14:creationId xmlns:p14="http://schemas.microsoft.com/office/powerpoint/2010/main" val="36358216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a-DK"/>
              <a:t>First </a:t>
            </a:r>
            <a:r>
              <a:rPr lang="da-DK" err="1"/>
              <a:t>change</a:t>
            </a:r>
            <a:r>
              <a:rPr lang="da-DK"/>
              <a:t> </a:t>
            </a:r>
            <a:r>
              <a:rPr lang="da-DK" err="1"/>
              <a:t>was</a:t>
            </a:r>
            <a:r>
              <a:rPr lang="da-DK"/>
              <a:t> to </a:t>
            </a:r>
            <a:r>
              <a:rPr lang="da-DK" err="1"/>
              <a:t>ensure</a:t>
            </a:r>
            <a:r>
              <a:rPr lang="da-DK"/>
              <a:t> the signal </a:t>
            </a:r>
            <a:r>
              <a:rPr lang="da-DK" err="1"/>
              <a:t>was</a:t>
            </a:r>
            <a:r>
              <a:rPr lang="da-DK"/>
              <a:t> </a:t>
            </a:r>
            <a:r>
              <a:rPr lang="da-DK" err="1"/>
              <a:t>clearly</a:t>
            </a:r>
            <a:r>
              <a:rPr lang="da-DK"/>
              <a:t> </a:t>
            </a:r>
            <a:r>
              <a:rPr lang="da-DK" err="1"/>
              <a:t>audible</a:t>
            </a:r>
            <a:r>
              <a:rPr lang="da-DK"/>
              <a:t> to </a:t>
            </a:r>
            <a:r>
              <a:rPr lang="da-DK" err="1"/>
              <a:t>ensure</a:t>
            </a:r>
            <a:r>
              <a:rPr lang="da-DK"/>
              <a:t> </a:t>
            </a:r>
            <a:r>
              <a:rPr lang="da-DK" err="1"/>
              <a:t>that</a:t>
            </a:r>
            <a:r>
              <a:rPr lang="da-DK"/>
              <a:t> patients </a:t>
            </a:r>
            <a:r>
              <a:rPr lang="da-DK" err="1"/>
              <a:t>could</a:t>
            </a:r>
            <a:r>
              <a:rPr lang="da-DK"/>
              <a:t> </a:t>
            </a:r>
            <a:r>
              <a:rPr lang="da-DK" err="1"/>
              <a:t>actually</a:t>
            </a:r>
            <a:r>
              <a:rPr lang="da-DK"/>
              <a:t> do the test, In </a:t>
            </a:r>
            <a:r>
              <a:rPr lang="da-DK" err="1"/>
              <a:t>previous</a:t>
            </a:r>
            <a:r>
              <a:rPr lang="da-DK"/>
              <a:t> STM tests, </a:t>
            </a:r>
            <a:r>
              <a:rPr lang="da-DK" err="1"/>
              <a:t>there</a:t>
            </a:r>
            <a:r>
              <a:rPr lang="da-DK"/>
              <a:t> </a:t>
            </a:r>
            <a:r>
              <a:rPr lang="da-DK" err="1"/>
              <a:t>was</a:t>
            </a:r>
            <a:r>
              <a:rPr lang="da-DK"/>
              <a:t> </a:t>
            </a:r>
            <a:r>
              <a:rPr lang="da-DK" err="1"/>
              <a:t>what</a:t>
            </a:r>
            <a:r>
              <a:rPr lang="da-DK"/>
              <a:t> </a:t>
            </a:r>
            <a:r>
              <a:rPr lang="da-DK" err="1"/>
              <a:t>was</a:t>
            </a:r>
            <a:r>
              <a:rPr lang="da-DK"/>
              <a:t> </a:t>
            </a:r>
            <a:r>
              <a:rPr lang="da-DK" err="1"/>
              <a:t>called</a:t>
            </a:r>
            <a:r>
              <a:rPr lang="da-DK"/>
              <a:t> a </a:t>
            </a:r>
            <a:r>
              <a:rPr lang="da-DK" err="1"/>
              <a:t>ceiling</a:t>
            </a:r>
            <a:r>
              <a:rPr lang="da-DK"/>
              <a:t> </a:t>
            </a:r>
            <a:r>
              <a:rPr lang="da-DK" err="1"/>
              <a:t>effect</a:t>
            </a:r>
            <a:r>
              <a:rPr lang="da-DK"/>
              <a:t> </a:t>
            </a:r>
            <a:r>
              <a:rPr lang="da-DK" err="1"/>
              <a:t>where</a:t>
            </a:r>
            <a:r>
              <a:rPr lang="da-DK"/>
              <a:t> 1/3 participants </a:t>
            </a:r>
            <a:r>
              <a:rPr lang="da-DK" err="1"/>
              <a:t>couldn’t</a:t>
            </a:r>
            <a:r>
              <a:rPr lang="da-DK"/>
              <a:t> </a:t>
            </a:r>
            <a:r>
              <a:rPr lang="da-DK" err="1"/>
              <a:t>actually</a:t>
            </a:r>
            <a:r>
              <a:rPr lang="da-DK"/>
              <a:t> </a:t>
            </a:r>
            <a:r>
              <a:rPr lang="da-DK" err="1"/>
              <a:t>complete</a:t>
            </a:r>
            <a:r>
              <a:rPr lang="da-DK"/>
              <a:t> the test. </a:t>
            </a:r>
            <a:r>
              <a:rPr lang="en-US">
                <a:hlinkClick r:id="rId3"/>
              </a:rPr>
              <a:t>Toward a clinically viable spectro-temporal modulation test for predicting supra-threshold speech reception in hearing-impaired listeners - PubMed (nih.gov)</a:t>
            </a:r>
            <a:endParaRPr lang="da-DK"/>
          </a:p>
          <a:p>
            <a:pPr marL="0" indent="0">
              <a:buFont typeface="+mj-lt"/>
              <a:buNone/>
            </a:pPr>
            <a:endParaRPr lang="da-DK"/>
          </a:p>
          <a:p>
            <a:pPr marL="0" indent="0">
              <a:buFont typeface="+mj-lt"/>
              <a:buNone/>
            </a:pPr>
            <a:r>
              <a:rPr lang="da-DK"/>
              <a:t>2. Second </a:t>
            </a:r>
            <a:r>
              <a:rPr lang="da-DK" err="1"/>
              <a:t>was</a:t>
            </a:r>
            <a:r>
              <a:rPr lang="da-DK"/>
              <a:t> to </a:t>
            </a:r>
            <a:r>
              <a:rPr lang="da-DK" err="1"/>
              <a:t>change</a:t>
            </a:r>
            <a:r>
              <a:rPr lang="da-DK"/>
              <a:t> the test </a:t>
            </a:r>
            <a:r>
              <a:rPr lang="da-DK" err="1"/>
              <a:t>paradigm</a:t>
            </a:r>
            <a:r>
              <a:rPr lang="da-DK"/>
              <a:t> – so to have 3 sounds, </a:t>
            </a:r>
            <a:r>
              <a:rPr lang="da-DK" err="1"/>
              <a:t>one</a:t>
            </a:r>
            <a:r>
              <a:rPr lang="da-DK"/>
              <a:t> is </a:t>
            </a:r>
            <a:r>
              <a:rPr lang="da-DK" err="1"/>
              <a:t>different</a:t>
            </a:r>
            <a:r>
              <a:rPr lang="da-DK"/>
              <a:t>, </a:t>
            </a:r>
            <a:r>
              <a:rPr lang="da-DK" err="1"/>
              <a:t>you</a:t>
            </a:r>
            <a:r>
              <a:rPr lang="da-DK"/>
              <a:t> have to </a:t>
            </a:r>
            <a:r>
              <a:rPr lang="da-DK" err="1"/>
              <a:t>pick</a:t>
            </a:r>
            <a:r>
              <a:rPr lang="da-DK"/>
              <a:t> the </a:t>
            </a:r>
            <a:r>
              <a:rPr lang="da-DK" err="1"/>
              <a:t>odd</a:t>
            </a:r>
            <a:r>
              <a:rPr lang="da-DK"/>
              <a:t> </a:t>
            </a:r>
            <a:r>
              <a:rPr lang="da-DK" err="1"/>
              <a:t>one</a:t>
            </a:r>
            <a:r>
              <a:rPr lang="da-DK"/>
              <a:t> out </a:t>
            </a:r>
            <a:r>
              <a:rPr lang="da-DK" err="1"/>
              <a:t>each</a:t>
            </a:r>
            <a:r>
              <a:rPr lang="da-DK"/>
              <a:t> out (in </a:t>
            </a:r>
            <a:r>
              <a:rPr lang="da-DK" err="1"/>
              <a:t>this</a:t>
            </a:r>
            <a:r>
              <a:rPr lang="da-DK"/>
              <a:t> </a:t>
            </a:r>
            <a:r>
              <a:rPr lang="da-DK" err="1"/>
              <a:t>way</a:t>
            </a:r>
            <a:r>
              <a:rPr lang="da-DK"/>
              <a:t>, </a:t>
            </a:r>
            <a:r>
              <a:rPr lang="da-DK" err="1"/>
              <a:t>you</a:t>
            </a:r>
            <a:r>
              <a:rPr lang="da-DK"/>
              <a:t> </a:t>
            </a:r>
            <a:r>
              <a:rPr lang="da-DK" err="1"/>
              <a:t>don’t</a:t>
            </a:r>
            <a:r>
              <a:rPr lang="da-DK"/>
              <a:t> </a:t>
            </a:r>
            <a:r>
              <a:rPr lang="da-DK" err="1"/>
              <a:t>explain</a:t>
            </a:r>
            <a:r>
              <a:rPr lang="da-DK"/>
              <a:t> </a:t>
            </a:r>
            <a:r>
              <a:rPr lang="da-DK" err="1"/>
              <a:t>what</a:t>
            </a:r>
            <a:r>
              <a:rPr lang="da-DK"/>
              <a:t> the difference is like </a:t>
            </a:r>
            <a:r>
              <a:rPr lang="da-DK" err="1"/>
              <a:t>when</a:t>
            </a:r>
            <a:r>
              <a:rPr lang="da-DK"/>
              <a:t> </a:t>
            </a:r>
            <a:r>
              <a:rPr lang="da-DK" err="1"/>
              <a:t>oy</a:t>
            </a:r>
            <a:r>
              <a:rPr lang="da-DK"/>
              <a:t> have 2 tests to </a:t>
            </a:r>
            <a:r>
              <a:rPr lang="da-DK" err="1"/>
              <a:t>choose</a:t>
            </a:r>
            <a:r>
              <a:rPr lang="da-DK"/>
              <a:t> from, </a:t>
            </a:r>
            <a:r>
              <a:rPr lang="da-DK" err="1"/>
              <a:t>this</a:t>
            </a:r>
            <a:r>
              <a:rPr lang="da-DK"/>
              <a:t> </a:t>
            </a:r>
            <a:r>
              <a:rPr lang="da-DK" err="1"/>
              <a:t>was</a:t>
            </a:r>
            <a:r>
              <a:rPr lang="da-DK"/>
              <a:t> </a:t>
            </a:r>
            <a:r>
              <a:rPr lang="da-DK" err="1"/>
              <a:t>simply</a:t>
            </a:r>
            <a:r>
              <a:rPr lang="da-DK"/>
              <a:t> a case of </a:t>
            </a:r>
            <a:r>
              <a:rPr lang="da-DK" err="1"/>
              <a:t>picking</a:t>
            </a:r>
            <a:r>
              <a:rPr lang="da-DK"/>
              <a:t> the </a:t>
            </a:r>
            <a:r>
              <a:rPr lang="da-DK" err="1"/>
              <a:t>odd</a:t>
            </a:r>
            <a:r>
              <a:rPr lang="da-DK"/>
              <a:t> </a:t>
            </a:r>
            <a:r>
              <a:rPr lang="da-DK" err="1"/>
              <a:t>one</a:t>
            </a:r>
            <a:r>
              <a:rPr lang="da-DK"/>
              <a:t> out)</a:t>
            </a:r>
          </a:p>
          <a:p>
            <a:r>
              <a:rPr lang="da-DK"/>
              <a:t>2 </a:t>
            </a:r>
            <a:r>
              <a:rPr lang="da-DK" err="1"/>
              <a:t>without</a:t>
            </a:r>
            <a:r>
              <a:rPr lang="da-DK"/>
              <a:t> modulation and </a:t>
            </a:r>
            <a:r>
              <a:rPr lang="da-DK" err="1"/>
              <a:t>one</a:t>
            </a:r>
            <a:r>
              <a:rPr lang="da-DK"/>
              <a:t> with modulation – all with same band </a:t>
            </a:r>
            <a:r>
              <a:rPr lang="da-DK" err="1"/>
              <a:t>width</a:t>
            </a:r>
            <a:r>
              <a:rPr lang="da-DK"/>
              <a:t> </a:t>
            </a:r>
          </a:p>
          <a:p>
            <a:endParaRPr lang="da-DK"/>
          </a:p>
          <a:p>
            <a:r>
              <a:rPr lang="da-DK"/>
              <a:t>AFC – alternative </a:t>
            </a:r>
            <a:r>
              <a:rPr lang="da-DK" err="1"/>
              <a:t>forced</a:t>
            </a:r>
            <a:r>
              <a:rPr lang="da-DK"/>
              <a:t> </a:t>
            </a:r>
            <a:r>
              <a:rPr lang="da-DK" err="1"/>
              <a:t>choice</a:t>
            </a:r>
            <a:r>
              <a:rPr lang="da-DK"/>
              <a:t> </a:t>
            </a:r>
          </a:p>
          <a:p>
            <a:endParaRPr lang="da-DK"/>
          </a:p>
          <a:p>
            <a:r>
              <a:rPr lang="da-DK"/>
              <a:t>Extended time of modulations </a:t>
            </a:r>
          </a:p>
          <a:p>
            <a:endParaRPr lang="da-DK"/>
          </a:p>
          <a:p>
            <a:r>
              <a:rPr lang="da-DK"/>
              <a:t>And </a:t>
            </a:r>
            <a:r>
              <a:rPr lang="da-DK" err="1"/>
              <a:t>also</a:t>
            </a:r>
            <a:r>
              <a:rPr lang="da-DK"/>
              <a:t> </a:t>
            </a:r>
            <a:r>
              <a:rPr lang="da-DK" err="1"/>
              <a:t>went</a:t>
            </a:r>
            <a:r>
              <a:rPr lang="da-DK"/>
              <a:t> from </a:t>
            </a:r>
            <a:r>
              <a:rPr lang="da-DK" err="1"/>
              <a:t>monaural</a:t>
            </a:r>
            <a:r>
              <a:rPr lang="da-DK"/>
              <a:t> </a:t>
            </a:r>
            <a:r>
              <a:rPr lang="da-DK" err="1"/>
              <a:t>ot</a:t>
            </a:r>
            <a:r>
              <a:rPr lang="da-DK"/>
              <a:t> binaural </a:t>
            </a:r>
            <a:r>
              <a:rPr lang="da-DK" err="1"/>
              <a:t>stiumlation</a:t>
            </a:r>
            <a:r>
              <a:rPr lang="da-DK"/>
              <a:t> </a:t>
            </a:r>
          </a:p>
          <a:p>
            <a:endParaRPr lang="da-DK"/>
          </a:p>
          <a:p>
            <a:r>
              <a:rPr lang="da-DK"/>
              <a:t>Multiple variants </a:t>
            </a:r>
            <a:r>
              <a:rPr lang="da-DK" err="1"/>
              <a:t>tested</a:t>
            </a:r>
            <a:r>
              <a:rPr lang="da-DK"/>
              <a:t> and </a:t>
            </a:r>
            <a:r>
              <a:rPr lang="da-DK" err="1"/>
              <a:t>this</a:t>
            </a:r>
            <a:r>
              <a:rPr lang="da-DK"/>
              <a:t> </a:t>
            </a:r>
            <a:r>
              <a:rPr lang="da-DK" err="1"/>
              <a:t>means</a:t>
            </a:r>
            <a:r>
              <a:rPr lang="da-DK"/>
              <a:t> it </a:t>
            </a:r>
            <a:r>
              <a:rPr lang="da-DK" err="1"/>
              <a:t>was</a:t>
            </a:r>
            <a:r>
              <a:rPr lang="da-DK"/>
              <a:t> </a:t>
            </a:r>
            <a:r>
              <a:rPr lang="da-DK" err="1"/>
              <a:t>now</a:t>
            </a:r>
            <a:r>
              <a:rPr lang="da-DK"/>
              <a:t> </a:t>
            </a:r>
            <a:r>
              <a:rPr lang="da-DK" err="1"/>
              <a:t>easy</a:t>
            </a:r>
            <a:r>
              <a:rPr lang="da-DK"/>
              <a:t> to </a:t>
            </a:r>
            <a:r>
              <a:rPr lang="da-DK" err="1"/>
              <a:t>distinguish</a:t>
            </a:r>
            <a:r>
              <a:rPr lang="da-DK"/>
              <a:t> </a:t>
            </a:r>
            <a:r>
              <a:rPr lang="da-DK" err="1"/>
              <a:t>between</a:t>
            </a:r>
            <a:r>
              <a:rPr lang="da-DK"/>
              <a:t> </a:t>
            </a:r>
            <a:r>
              <a:rPr lang="da-DK" err="1"/>
              <a:t>unmodulated</a:t>
            </a:r>
            <a:r>
              <a:rPr lang="da-DK"/>
              <a:t> and </a:t>
            </a:r>
            <a:r>
              <a:rPr lang="da-DK" err="1"/>
              <a:t>modulated</a:t>
            </a:r>
            <a:r>
              <a:rPr lang="da-DK"/>
              <a:t> test signals </a:t>
            </a:r>
          </a:p>
          <a:p>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3. The </a:t>
            </a:r>
            <a:r>
              <a:rPr lang="da-DK" err="1"/>
              <a:t>next</a:t>
            </a:r>
            <a:r>
              <a:rPr lang="da-DK"/>
              <a:t> </a:t>
            </a:r>
            <a:r>
              <a:rPr lang="da-DK" err="1"/>
              <a:t>was</a:t>
            </a:r>
            <a:r>
              <a:rPr lang="da-DK"/>
              <a:t> to Change the </a:t>
            </a:r>
            <a:r>
              <a:rPr lang="da-DK" err="1"/>
              <a:t>degree</a:t>
            </a:r>
            <a:r>
              <a:rPr lang="da-DK"/>
              <a:t> of </a:t>
            </a:r>
            <a:r>
              <a:rPr lang="da-DK" err="1"/>
              <a:t>spectral</a:t>
            </a:r>
            <a:r>
              <a:rPr lang="da-DK"/>
              <a:t> modulation and </a:t>
            </a:r>
            <a:r>
              <a:rPr lang="da-DK" err="1"/>
              <a:t>also</a:t>
            </a:r>
            <a:r>
              <a:rPr lang="da-DK"/>
              <a:t> </a:t>
            </a:r>
            <a:r>
              <a:rPr lang="da-DK" err="1"/>
              <a:t>changing</a:t>
            </a:r>
            <a:r>
              <a:rPr lang="da-DK"/>
              <a:t> with the </a:t>
            </a:r>
            <a:r>
              <a:rPr lang="da-DK" err="1"/>
              <a:t>bandwidth</a:t>
            </a:r>
            <a:r>
              <a:rPr lang="da-DK"/>
              <a:t> of the stimulus </a:t>
            </a:r>
            <a:r>
              <a:rPr lang="da-DK" err="1"/>
              <a:t>sc</a:t>
            </a:r>
            <a:r>
              <a:rPr lang="da-DK"/>
              <a:t>/o = </a:t>
            </a:r>
            <a:r>
              <a:rPr lang="da-DK" err="1"/>
              <a:t>cycles</a:t>
            </a:r>
            <a:r>
              <a:rPr lang="da-DK"/>
              <a:t> per </a:t>
            </a:r>
            <a:r>
              <a:rPr lang="da-DK" err="1"/>
              <a:t>octave</a:t>
            </a:r>
            <a:r>
              <a:rPr lang="da-DK"/>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4. The </a:t>
            </a:r>
            <a:r>
              <a:rPr lang="da-DK" err="1"/>
              <a:t>reaesrchers</a:t>
            </a:r>
            <a:r>
              <a:rPr lang="da-DK"/>
              <a:t> </a:t>
            </a:r>
            <a:r>
              <a:rPr lang="da-DK" err="1"/>
              <a:t>also</a:t>
            </a:r>
            <a:r>
              <a:rPr lang="da-DK"/>
              <a:t> </a:t>
            </a:r>
            <a:r>
              <a:rPr lang="da-DK" err="1"/>
              <a:t>needed</a:t>
            </a:r>
            <a:r>
              <a:rPr lang="da-DK"/>
              <a:t> to look at </a:t>
            </a:r>
            <a:r>
              <a:rPr lang="da-DK" err="1"/>
              <a:t>other</a:t>
            </a:r>
            <a:r>
              <a:rPr lang="da-DK"/>
              <a:t> speech in </a:t>
            </a:r>
            <a:r>
              <a:rPr lang="da-DK" err="1"/>
              <a:t>noise</a:t>
            </a:r>
            <a:r>
              <a:rPr lang="da-DK"/>
              <a:t> measures. </a:t>
            </a:r>
            <a:r>
              <a:rPr lang="en-US" sz="1800" b="0" i="0">
                <a:solidFill>
                  <a:srgbClr val="000000"/>
                </a:solidFill>
                <a:effectLst/>
                <a:latin typeface="Calibri" panose="020F0502020204030204" pitchFamily="34" charset="0"/>
              </a:rPr>
              <a:t>In collaboration with </a:t>
            </a:r>
            <a:r>
              <a:rPr lang="en-US" sz="1800" b="0" i="0" err="1">
                <a:solidFill>
                  <a:srgbClr val="000000"/>
                </a:solidFill>
                <a:effectLst/>
                <a:latin typeface="Calibri" panose="020F0502020204030204" pitchFamily="34" charset="0"/>
              </a:rPr>
              <a:t>Eriksholm</a:t>
            </a:r>
            <a:r>
              <a:rPr lang="en-US" sz="1800" b="0" i="0">
                <a:solidFill>
                  <a:srgbClr val="000000"/>
                </a:solidFill>
                <a:effectLst/>
                <a:latin typeface="Calibri" panose="020F0502020204030204" pitchFamily="34" charset="0"/>
              </a:rPr>
              <a:t>, IRU sets up a test environment that imitates a real-world listening environment with loud speakers. This study looks at ACT in connection with speech in noise measures, and sees a much higher correlation with a so-called ‘ecologically valid’ (real-world) speech in noise test. In simple terms, the test set up separate the noise and speech by playing them from different speakers, rather than from the same speaker. In this way, IRU takes a big step towards more realism, and the relationship between ACT and speech in noise gets got stronger at this stage.  </a:t>
            </a:r>
            <a:endParaRPr lang="da-DK"/>
          </a:p>
          <a:p>
            <a:endParaRPr lang="da-DK"/>
          </a:p>
          <a:p>
            <a:endParaRPr lang="da-DK"/>
          </a:p>
          <a:p>
            <a:endParaRPr lang="da-DK"/>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30</a:t>
            </a:fld>
            <a:endParaRPr lang="da-DK"/>
          </a:p>
        </p:txBody>
      </p:sp>
    </p:spTree>
    <p:extLst>
      <p:ext uri="{BB962C8B-B14F-4D97-AF65-F5344CB8AC3E}">
        <p14:creationId xmlns:p14="http://schemas.microsoft.com/office/powerpoint/2010/main" val="37554904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a-DK"/>
              <a:t>First change was to ensure the signal was clearly audible to ensure that patients could actually do the test, In previous STM tests, there was what was called a ceiling effect where 1/3 participants couldn’t actually complete the test. </a:t>
            </a:r>
            <a:r>
              <a:rPr lang="en-US">
                <a:hlinkClick r:id="rId3"/>
              </a:rPr>
              <a:t>Toward a clinically viable </a:t>
            </a:r>
            <a:r>
              <a:rPr lang="en-US" err="1">
                <a:hlinkClick r:id="rId3"/>
              </a:rPr>
              <a:t>spectro</a:t>
            </a:r>
            <a:r>
              <a:rPr lang="en-US">
                <a:hlinkClick r:id="rId3"/>
              </a:rPr>
              <a:t>-temporal modulation test for predicting supra-threshold speech reception in hearing-impaired listeners - PubMed (nih.gov)</a:t>
            </a:r>
            <a:endParaRPr lang="da-DK"/>
          </a:p>
          <a:p>
            <a:pPr marL="0" indent="0">
              <a:buFont typeface="+mj-lt"/>
              <a:buNone/>
            </a:pPr>
            <a:endParaRPr lang="da-DK"/>
          </a:p>
          <a:p>
            <a:pPr marL="0" indent="0">
              <a:buFont typeface="+mj-lt"/>
              <a:buNone/>
            </a:pPr>
            <a:r>
              <a:rPr lang="da-DK"/>
              <a:t>2. Second was to change the test paradigm – so to have 3 sounds, one is different, you have to pick the odd one out each out (in this way, you don’t explain what the difference is like when oy have 2 tests to choose from, this was simply a case of picking the odd one out)</a:t>
            </a:r>
          </a:p>
          <a:p>
            <a:r>
              <a:rPr lang="da-DK"/>
              <a:t>2 without modulation and one with modulation – all with same band width </a:t>
            </a:r>
          </a:p>
          <a:p>
            <a:endParaRPr lang="da-DK"/>
          </a:p>
          <a:p>
            <a:r>
              <a:rPr lang="da-DK"/>
              <a:t>AFC – alternative forced choice </a:t>
            </a:r>
          </a:p>
          <a:p>
            <a:endParaRPr lang="da-DK"/>
          </a:p>
          <a:p>
            <a:r>
              <a:rPr lang="da-DK"/>
              <a:t>Extended time of modulations </a:t>
            </a:r>
          </a:p>
          <a:p>
            <a:endParaRPr lang="da-DK"/>
          </a:p>
          <a:p>
            <a:r>
              <a:rPr lang="da-DK"/>
              <a:t>And also went from monaural ot binaural stiumlation </a:t>
            </a:r>
          </a:p>
          <a:p>
            <a:endParaRPr lang="da-DK"/>
          </a:p>
          <a:p>
            <a:r>
              <a:rPr lang="da-DK"/>
              <a:t>Multiple variants tested and this means it was now easy to distinguish between unmodulated and modulated test signals </a:t>
            </a:r>
          </a:p>
          <a:p>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3. The next was to Change the degree of spectral modulation and also changing with the bandwidth of the stimulus sc/o = cycles per octave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4. The reaesrchers also needed to look at other speech in noise measures. </a:t>
            </a:r>
            <a:r>
              <a:rPr lang="en-US" sz="1800" b="0" i="0">
                <a:solidFill>
                  <a:srgbClr val="000000"/>
                </a:solidFill>
                <a:effectLst/>
                <a:latin typeface="Calibri" panose="020F0502020204030204" pitchFamily="34" charset="0"/>
              </a:rPr>
              <a:t>In collaboration with </a:t>
            </a:r>
            <a:r>
              <a:rPr lang="en-US" sz="1800" b="0" i="0" err="1">
                <a:solidFill>
                  <a:srgbClr val="000000"/>
                </a:solidFill>
                <a:effectLst/>
                <a:latin typeface="Calibri" panose="020F0502020204030204" pitchFamily="34" charset="0"/>
              </a:rPr>
              <a:t>Eriksholm</a:t>
            </a:r>
            <a:r>
              <a:rPr lang="en-US" sz="1800" b="0" i="0">
                <a:solidFill>
                  <a:srgbClr val="000000"/>
                </a:solidFill>
                <a:effectLst/>
                <a:latin typeface="Calibri" panose="020F0502020204030204" pitchFamily="34" charset="0"/>
              </a:rPr>
              <a:t>, IRU sets up a test environment that imitates a real-world listening environment with loud speakers. This study looks at ACT in connection with speech in noise measures, and sees a much higher correlation with a so-called ‘ecologically valid’ (real-world) speech in noise test. In simple terms, the test set up separate the noise and speech by playing them from different speakers, rather than from the same speaker. In this way, IRU takes a big step towards more realism, and the relationship between ACT and speech in noise gets got stronger at this stage.  </a:t>
            </a:r>
            <a:endParaRPr lang="da-DK"/>
          </a:p>
          <a:p>
            <a:endParaRPr lang="da-DK"/>
          </a:p>
          <a:p>
            <a:endParaRPr lang="da-DK"/>
          </a:p>
          <a:p>
            <a:endParaRPr lang="da-DK"/>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31</a:t>
            </a:fld>
            <a:endParaRPr lang="da-DK"/>
          </a:p>
        </p:txBody>
      </p:sp>
    </p:spTree>
    <p:extLst>
      <p:ext uri="{BB962C8B-B14F-4D97-AF65-F5344CB8AC3E}">
        <p14:creationId xmlns:p14="http://schemas.microsoft.com/office/powerpoint/2010/main" val="16729127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a-DK"/>
              <a:t>First change was to ensure the signal was clearly audible to ensure that patients could actually do the test, In previous STM tests, there was what was called a ceiling effect where 1/3 participants couldn’t actually complete the test. </a:t>
            </a:r>
            <a:r>
              <a:rPr lang="en-US">
                <a:hlinkClick r:id="rId3"/>
              </a:rPr>
              <a:t>Toward a clinically viable </a:t>
            </a:r>
            <a:r>
              <a:rPr lang="en-US" err="1">
                <a:hlinkClick r:id="rId3"/>
              </a:rPr>
              <a:t>spectro</a:t>
            </a:r>
            <a:r>
              <a:rPr lang="en-US">
                <a:hlinkClick r:id="rId3"/>
              </a:rPr>
              <a:t>-temporal modulation test for predicting supra-threshold speech reception in hearing-impaired listeners - PubMed (nih.gov)</a:t>
            </a:r>
            <a:endParaRPr lang="da-DK"/>
          </a:p>
          <a:p>
            <a:pPr marL="0" indent="0">
              <a:buFont typeface="+mj-lt"/>
              <a:buNone/>
            </a:pPr>
            <a:endParaRPr lang="da-DK"/>
          </a:p>
          <a:p>
            <a:pPr marL="0" indent="0">
              <a:buFont typeface="+mj-lt"/>
              <a:buNone/>
            </a:pPr>
            <a:r>
              <a:rPr lang="da-DK"/>
              <a:t>2. Second was to change the test paradigm – so to have 3 sounds, one is different, you have to pick the odd one out each out (in this way, you don’t explain what the difference is like when oy have 2 tests to choose from, this was simply a case of picking the odd one out)</a:t>
            </a:r>
          </a:p>
          <a:p>
            <a:r>
              <a:rPr lang="da-DK"/>
              <a:t>2 without modulation and one with modulation – all with same band width </a:t>
            </a:r>
          </a:p>
          <a:p>
            <a:endParaRPr lang="da-DK"/>
          </a:p>
          <a:p>
            <a:r>
              <a:rPr lang="da-DK"/>
              <a:t>AFC – alternative forced choice </a:t>
            </a:r>
          </a:p>
          <a:p>
            <a:endParaRPr lang="da-DK"/>
          </a:p>
          <a:p>
            <a:r>
              <a:rPr lang="da-DK"/>
              <a:t>Extended time of modulations </a:t>
            </a:r>
          </a:p>
          <a:p>
            <a:endParaRPr lang="da-DK"/>
          </a:p>
          <a:p>
            <a:r>
              <a:rPr lang="da-DK"/>
              <a:t>And also went from monaural ot binaural stiumlation </a:t>
            </a:r>
          </a:p>
          <a:p>
            <a:endParaRPr lang="da-DK"/>
          </a:p>
          <a:p>
            <a:r>
              <a:rPr lang="da-DK"/>
              <a:t>Multiple variants tested and this means it was now easy to distinguish between unmodulated and modulated test signals </a:t>
            </a:r>
          </a:p>
          <a:p>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3. The next was to Change the degree of spectral modulation and also changing with the bandwidth of the stimulus sc/o = cycles per octave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4. The reaesrchers also needed to look at other speech in noise measures. </a:t>
            </a:r>
            <a:r>
              <a:rPr lang="en-US" sz="1800" b="0" i="0">
                <a:solidFill>
                  <a:srgbClr val="000000"/>
                </a:solidFill>
                <a:effectLst/>
                <a:latin typeface="Calibri" panose="020F0502020204030204" pitchFamily="34" charset="0"/>
              </a:rPr>
              <a:t>In collaboration with </a:t>
            </a:r>
            <a:r>
              <a:rPr lang="en-US" sz="1800" b="0" i="0" err="1">
                <a:solidFill>
                  <a:srgbClr val="000000"/>
                </a:solidFill>
                <a:effectLst/>
                <a:latin typeface="Calibri" panose="020F0502020204030204" pitchFamily="34" charset="0"/>
              </a:rPr>
              <a:t>Eriksholm</a:t>
            </a:r>
            <a:r>
              <a:rPr lang="en-US" sz="1800" b="0" i="0">
                <a:solidFill>
                  <a:srgbClr val="000000"/>
                </a:solidFill>
                <a:effectLst/>
                <a:latin typeface="Calibri" panose="020F0502020204030204" pitchFamily="34" charset="0"/>
              </a:rPr>
              <a:t>, IRU sets up a test environment that imitates a real-world listening environment with loud speakers. This study looks at ACT in connection with speech in noise measures, and sees a much higher correlation with a so-called ‘ecologically valid’ (real-world) speech in noise test. In simple terms, the test set up separate the noise and speech by playing them from different speakers, rather than from the same speaker. In this way, IRU takes a big step towards more realism, and the relationship between ACT and speech in noise gets got stronger at this stage.  </a:t>
            </a:r>
            <a:endParaRPr lang="da-DK"/>
          </a:p>
          <a:p>
            <a:endParaRPr lang="da-DK"/>
          </a:p>
          <a:p>
            <a:endParaRPr lang="da-DK"/>
          </a:p>
          <a:p>
            <a:endParaRPr lang="da-DK"/>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32</a:t>
            </a:fld>
            <a:endParaRPr lang="da-DK"/>
          </a:p>
        </p:txBody>
      </p:sp>
    </p:spTree>
    <p:extLst>
      <p:ext uri="{BB962C8B-B14F-4D97-AF65-F5344CB8AC3E}">
        <p14:creationId xmlns:p14="http://schemas.microsoft.com/office/powerpoint/2010/main" val="42225404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a:t>Now combining all of these elements of how the the early versions of ACT were changed to make a more clinically viable test, IRU wanted to ensure the test fitted into clinics in the right time. The played about about with the step sizes, incorporated all of the changes and came up with this first prototype – a Band of pink noise with modulations imposed upon the noise. The blue dots are where you see the subject has responded to the modulation and the red where they haven’t. The Response window opens 200 ms after the target stimulus and closes 600 ms after it stops.</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CLICK – This is what it sounds like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r>
              <a:rPr lang="da-DK"/>
              <a:t> A great audiologist will ensure presentations are randomized </a:t>
            </a:r>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33</a:t>
            </a:fld>
            <a:endParaRPr lang="da-DK"/>
          </a:p>
        </p:txBody>
      </p:sp>
    </p:spTree>
    <p:extLst>
      <p:ext uri="{BB962C8B-B14F-4D97-AF65-F5344CB8AC3E}">
        <p14:creationId xmlns:p14="http://schemas.microsoft.com/office/powerpoint/2010/main" val="17513320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dirty="0"/>
              <a:t>To </a:t>
            </a:r>
            <a:r>
              <a:rPr lang="da-DK" dirty="0" err="1"/>
              <a:t>explain</a:t>
            </a:r>
            <a:r>
              <a:rPr lang="da-DK" dirty="0"/>
              <a:t> a bit </a:t>
            </a:r>
            <a:r>
              <a:rPr lang="da-DK" dirty="0" err="1"/>
              <a:t>further</a:t>
            </a:r>
            <a:r>
              <a:rPr lang="da-DK" dirty="0"/>
              <a:t>, </a:t>
            </a:r>
            <a:r>
              <a:rPr lang="da-DK" dirty="0" err="1"/>
              <a:t>you</a:t>
            </a:r>
            <a:r>
              <a:rPr lang="da-DK" dirty="0"/>
              <a:t> have </a:t>
            </a:r>
            <a:r>
              <a:rPr lang="da-DK" dirty="0" err="1"/>
              <a:t>both</a:t>
            </a:r>
            <a:r>
              <a:rPr lang="da-DK" dirty="0"/>
              <a:t> </a:t>
            </a:r>
            <a:r>
              <a:rPr lang="da-DK" dirty="0" err="1"/>
              <a:t>opportunities</a:t>
            </a:r>
            <a:r>
              <a:rPr lang="da-DK" dirty="0"/>
              <a:t> of 2 out of 3 or 3 out of 5 as in the </a:t>
            </a:r>
            <a:r>
              <a:rPr lang="da-DK" dirty="0" err="1"/>
              <a:t>Hughson</a:t>
            </a:r>
            <a:r>
              <a:rPr lang="da-DK" dirty="0"/>
              <a:t> </a:t>
            </a:r>
            <a:r>
              <a:rPr lang="da-DK" dirty="0" err="1"/>
              <a:t>Westlake</a:t>
            </a:r>
            <a:r>
              <a:rPr lang="da-DK" dirty="0"/>
              <a:t> </a:t>
            </a:r>
            <a:r>
              <a:rPr lang="da-DK" dirty="0" err="1"/>
              <a:t>method</a:t>
            </a:r>
            <a:r>
              <a:rPr lang="da-DK" dirty="0"/>
              <a:t>. 3 out of 5 is more </a:t>
            </a:r>
            <a:r>
              <a:rPr lang="da-DK" dirty="0" err="1"/>
              <a:t>accurate</a:t>
            </a:r>
            <a:r>
              <a:rPr lang="da-DK" dirty="0"/>
              <a:t> as it is </a:t>
            </a:r>
            <a:r>
              <a:rPr lang="da-DK" dirty="0" err="1"/>
              <a:t>only</a:t>
            </a:r>
            <a:r>
              <a:rPr lang="da-DK" dirty="0"/>
              <a:t> 1 test – i.e. 1 run to </a:t>
            </a:r>
            <a:r>
              <a:rPr lang="da-DK" dirty="0" err="1"/>
              <a:t>get</a:t>
            </a:r>
            <a:r>
              <a:rPr lang="da-DK" dirty="0"/>
              <a:t> the most </a:t>
            </a:r>
            <a:r>
              <a:rPr lang="da-DK" dirty="0" err="1"/>
              <a:t>accurate</a:t>
            </a:r>
            <a:r>
              <a:rPr lang="da-DK" dirty="0"/>
              <a:t> </a:t>
            </a:r>
            <a:r>
              <a:rPr lang="da-DK" dirty="0" err="1"/>
              <a:t>value</a:t>
            </a:r>
            <a:r>
              <a:rPr lang="da-DK" dirty="0"/>
              <a:t> </a:t>
            </a:r>
          </a:p>
          <a:p>
            <a:endParaRPr lang="da-DK" dirty="0"/>
          </a:p>
          <a:p>
            <a:r>
              <a:rPr lang="da-DK" dirty="0" err="1"/>
              <a:t>After</a:t>
            </a:r>
            <a:r>
              <a:rPr lang="da-DK" dirty="0"/>
              <a:t> </a:t>
            </a:r>
            <a:r>
              <a:rPr lang="da-DK" dirty="0" err="1"/>
              <a:t>collecting</a:t>
            </a:r>
            <a:r>
              <a:rPr lang="da-DK" dirty="0"/>
              <a:t> all data, </a:t>
            </a:r>
            <a:r>
              <a:rPr lang="da-DK" dirty="0" err="1"/>
              <a:t>instead</a:t>
            </a:r>
            <a:r>
              <a:rPr lang="da-DK" dirty="0"/>
              <a:t> of </a:t>
            </a:r>
            <a:r>
              <a:rPr lang="da-DK" dirty="0" err="1"/>
              <a:t>using</a:t>
            </a:r>
            <a:r>
              <a:rPr lang="da-DK" dirty="0"/>
              <a:t> the ACT </a:t>
            </a:r>
            <a:r>
              <a:rPr lang="da-DK" dirty="0" err="1"/>
              <a:t>value</a:t>
            </a:r>
            <a:r>
              <a:rPr lang="da-DK" dirty="0"/>
              <a:t>, </a:t>
            </a:r>
            <a:r>
              <a:rPr lang="da-DK" dirty="0" err="1"/>
              <a:t>you</a:t>
            </a:r>
            <a:r>
              <a:rPr lang="da-DK" dirty="0"/>
              <a:t> </a:t>
            </a:r>
            <a:r>
              <a:rPr lang="da-DK" dirty="0" err="1"/>
              <a:t>can</a:t>
            </a:r>
            <a:r>
              <a:rPr lang="da-DK" dirty="0"/>
              <a:t> feed </a:t>
            </a:r>
            <a:r>
              <a:rPr lang="da-DK" dirty="0" err="1"/>
              <a:t>individual</a:t>
            </a:r>
            <a:r>
              <a:rPr lang="da-DK" dirty="0"/>
              <a:t> data points in </a:t>
            </a:r>
            <a:r>
              <a:rPr lang="da-DK" dirty="0" err="1"/>
              <a:t>psychometric</a:t>
            </a:r>
            <a:r>
              <a:rPr lang="da-DK" dirty="0"/>
              <a:t> </a:t>
            </a:r>
            <a:r>
              <a:rPr lang="da-DK" dirty="0" err="1"/>
              <a:t>function</a:t>
            </a:r>
            <a:r>
              <a:rPr lang="da-DK" dirty="0"/>
              <a:t>, and </a:t>
            </a:r>
            <a:r>
              <a:rPr lang="da-DK" dirty="0" err="1"/>
              <a:t>this</a:t>
            </a:r>
            <a:r>
              <a:rPr lang="da-DK" dirty="0"/>
              <a:t> gives </a:t>
            </a:r>
            <a:r>
              <a:rPr lang="da-DK" dirty="0" err="1"/>
              <a:t>us</a:t>
            </a:r>
            <a:r>
              <a:rPr lang="da-DK" dirty="0"/>
              <a:t> a </a:t>
            </a:r>
            <a:r>
              <a:rPr lang="da-DK" dirty="0" err="1"/>
              <a:t>a</a:t>
            </a:r>
            <a:r>
              <a:rPr lang="da-DK" dirty="0"/>
              <a:t> </a:t>
            </a:r>
            <a:r>
              <a:rPr lang="da-DK" dirty="0" err="1"/>
              <a:t>value</a:t>
            </a:r>
            <a:r>
              <a:rPr lang="da-DK" dirty="0"/>
              <a:t> </a:t>
            </a:r>
            <a:r>
              <a:rPr lang="da-DK" dirty="0" err="1"/>
              <a:t>that</a:t>
            </a:r>
            <a:r>
              <a:rPr lang="da-DK" dirty="0"/>
              <a:t> </a:t>
            </a:r>
            <a:r>
              <a:rPr lang="da-DK" dirty="0" err="1"/>
              <a:t>doesn’t</a:t>
            </a:r>
            <a:r>
              <a:rPr lang="da-DK" dirty="0"/>
              <a:t> have to </a:t>
            </a:r>
            <a:r>
              <a:rPr lang="da-DK" dirty="0" err="1"/>
              <a:t>be</a:t>
            </a:r>
            <a:r>
              <a:rPr lang="da-DK" dirty="0"/>
              <a:t> </a:t>
            </a:r>
            <a:r>
              <a:rPr lang="da-DK" dirty="0" err="1"/>
              <a:t>discrete</a:t>
            </a:r>
            <a:r>
              <a:rPr lang="da-DK" dirty="0"/>
              <a:t> </a:t>
            </a:r>
            <a:r>
              <a:rPr lang="da-DK" dirty="0" err="1"/>
              <a:t>values</a:t>
            </a:r>
            <a:r>
              <a:rPr lang="da-DK" dirty="0"/>
              <a:t> </a:t>
            </a:r>
            <a:r>
              <a:rPr lang="da-DK" dirty="0" err="1"/>
              <a:t>only</a:t>
            </a:r>
            <a:r>
              <a:rPr lang="da-DK" dirty="0"/>
              <a:t>.</a:t>
            </a:r>
          </a:p>
          <a:p>
            <a:endParaRPr lang="da-DK" dirty="0"/>
          </a:p>
          <a:p>
            <a:r>
              <a:rPr lang="da-DK" dirty="0"/>
              <a:t> </a:t>
            </a:r>
          </a:p>
        </p:txBody>
      </p:sp>
      <p:sp>
        <p:nvSpPr>
          <p:cNvPr id="4" name="Pladsholder til slidenummer 3"/>
          <p:cNvSpPr>
            <a:spLocks noGrp="1"/>
          </p:cNvSpPr>
          <p:nvPr>
            <p:ph type="sldNum" sz="quarter" idx="5"/>
          </p:nvPr>
        </p:nvSpPr>
        <p:spPr/>
        <p:txBody>
          <a:bodyPr/>
          <a:lstStyle/>
          <a:p>
            <a:fld id="{EC5C1D5B-C33C-BA44-B267-4688201A3FA8}" type="slidenum">
              <a:rPr lang="da-DK" smtClean="0"/>
              <a:t>34</a:t>
            </a:fld>
            <a:endParaRPr lang="da-DK"/>
          </a:p>
        </p:txBody>
      </p:sp>
    </p:spTree>
    <p:extLst>
      <p:ext uri="{BB962C8B-B14F-4D97-AF65-F5344CB8AC3E}">
        <p14:creationId xmlns:p14="http://schemas.microsoft.com/office/powerpoint/2010/main" val="37560553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the results from the study gave us the exact type of stimulus showed the best correlation with all the necessary changes factored in. The ”Stored” is from the hughson westlake and the ”calculated” is from the psychometric function </a:t>
            </a:r>
          </a:p>
          <a:p>
            <a:endParaRPr lang="da-DK"/>
          </a:p>
          <a:p>
            <a:r>
              <a:rPr lang="da-DK"/>
              <a:t>We can see here, the Waves show the best correlation - </a:t>
            </a:r>
          </a:p>
        </p:txBody>
      </p:sp>
      <p:sp>
        <p:nvSpPr>
          <p:cNvPr id="4" name="Pladsholder til slidenummer 3"/>
          <p:cNvSpPr>
            <a:spLocks noGrp="1"/>
          </p:cNvSpPr>
          <p:nvPr>
            <p:ph type="sldNum" sz="quarter" idx="5"/>
          </p:nvPr>
        </p:nvSpPr>
        <p:spPr/>
        <p:txBody>
          <a:bodyPr/>
          <a:lstStyle/>
          <a:p>
            <a:fld id="{EC5C1D5B-C33C-BA44-B267-4688201A3FA8}" type="slidenum">
              <a:rPr lang="da-DK" smtClean="0"/>
              <a:t>35</a:t>
            </a:fld>
            <a:endParaRPr lang="da-DK"/>
          </a:p>
        </p:txBody>
      </p:sp>
    </p:spTree>
    <p:extLst>
      <p:ext uri="{BB962C8B-B14F-4D97-AF65-F5344CB8AC3E}">
        <p14:creationId xmlns:p14="http://schemas.microsoft.com/office/powerpoint/2010/main" val="17825435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So now we have an early version of the ACT test which has unleashed the potential of spectrotemporal modulation </a:t>
            </a:r>
          </a:p>
          <a:p>
            <a:endParaRPr lang="da-DK"/>
          </a:p>
          <a:p>
            <a:r>
              <a:rPr lang="da-DK"/>
              <a:t>As we can see, the guiding principles behind the implementation in the software were to ensure the correct paradigm was used for the study, a 2dB NCL step size was chosen to comporimise between speed and accuracy of the results, a hughson westlake threshold seeking rule was applied to mimic pure tone audiometry as close as possible and the compensation was fed through from the audiogram in order to ensure the starting intensity is </a:t>
            </a:r>
            <a:r>
              <a:rPr lang="da-DK" b="1"/>
              <a:t>objectively identified</a:t>
            </a:r>
          </a:p>
        </p:txBody>
      </p:sp>
      <p:sp>
        <p:nvSpPr>
          <p:cNvPr id="4" name="Pladsholder til slidenummer 3"/>
          <p:cNvSpPr>
            <a:spLocks noGrp="1"/>
          </p:cNvSpPr>
          <p:nvPr>
            <p:ph type="sldNum" sz="quarter" idx="5"/>
          </p:nvPr>
        </p:nvSpPr>
        <p:spPr/>
        <p:txBody>
          <a:bodyPr/>
          <a:lstStyle/>
          <a:p>
            <a:fld id="{EC5C1D5B-C33C-BA44-B267-4688201A3FA8}" type="slidenum">
              <a:rPr lang="da-DK" smtClean="0"/>
              <a:t>36</a:t>
            </a:fld>
            <a:endParaRPr lang="da-DK"/>
          </a:p>
        </p:txBody>
      </p:sp>
    </p:spTree>
    <p:extLst>
      <p:ext uri="{BB962C8B-B14F-4D97-AF65-F5344CB8AC3E}">
        <p14:creationId xmlns:p14="http://schemas.microsoft.com/office/powerpoint/2010/main" val="19245902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So after all this research, what makes ACT so special?</a:t>
            </a:r>
          </a:p>
          <a:p>
            <a:pPr marL="171450" indent="-171450">
              <a:buFontTx/>
              <a:buChar char="-"/>
            </a:pPr>
            <a:r>
              <a:rPr lang="da-DK"/>
              <a:t>We have a foundation for a better first fit. For selected hearing aids, there is the possiblity of automatically transferring the ACT value into the hearing aid fitting software and the adaptive features of that hearing aid will be automatically prescribed</a:t>
            </a:r>
          </a:p>
          <a:p>
            <a:pPr marL="171450" indent="-171450">
              <a:buFontTx/>
              <a:buChar char="-"/>
            </a:pPr>
            <a:r>
              <a:rPr lang="da-DK"/>
              <a:t>It is the FIRST ever language independant diagnotstic test of speech in noise ability</a:t>
            </a:r>
          </a:p>
          <a:p>
            <a:pPr marL="171450" indent="-171450">
              <a:buFontTx/>
              <a:buChar char="-"/>
            </a:pPr>
            <a:r>
              <a:rPr lang="da-DK"/>
              <a:t>ACT is conducted in a very similar way to pure tone audiometry thereby making it an easy test to perform for both the patient and clinician</a:t>
            </a:r>
          </a:p>
          <a:p>
            <a:pPr marL="171450" indent="-171450">
              <a:buFontTx/>
              <a:buChar char="-"/>
            </a:pPr>
            <a:r>
              <a:rPr lang="da-DK"/>
              <a:t>Comparitvely, other speech in noise tests can take up a fair bit of consultation time whereas ACT takes on average 2 minutes after instruction</a:t>
            </a:r>
          </a:p>
          <a:p>
            <a:pPr marL="171450" indent="-171450">
              <a:buFontTx/>
              <a:buChar char="-"/>
            </a:pPr>
            <a:r>
              <a:rPr lang="da-DK"/>
              <a:t>A novel way of denoting the ACT value has been invented in order for us to understand how ACT values compare to those of normal hearing listeners. And this is denoted at dB normalized contast level </a:t>
            </a:r>
          </a:p>
          <a:p>
            <a:pPr marL="171450" indent="-171450">
              <a:buFontTx/>
              <a:buChar char="-"/>
            </a:pPr>
            <a:endParaRPr lang="da-DK"/>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5218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000000"/>
                </a:solidFill>
                <a:effectLst/>
                <a:latin typeface="Calibri" panose="020F0502020204030204" pitchFamily="34" charset="0"/>
              </a:rPr>
              <a:t>Further research is being conducted in conjunction with the rest of Demant on how ACT works in real clinics! Key accounts are on board, some data has been collected and looks promising and other trials are yet to start. And this data will too, include a variety of populations and languages so watch this space! </a:t>
            </a:r>
            <a:r>
              <a:rPr lang="da-DK" sz="1200" b="0" i="0" dirty="0">
                <a:solidFill>
                  <a:srgbClr val="000000"/>
                </a:solidFill>
                <a:effectLst/>
                <a:latin typeface="Calibri" panose="020F0502020204030204" pitchFamily="34" charset="0"/>
              </a:rPr>
              <a:t> </a:t>
            </a:r>
            <a:endParaRPr lang="da-DK" sz="1200" dirty="0"/>
          </a:p>
          <a:p>
            <a:endParaRPr lang="en-US" sz="1200" b="0" i="0" dirty="0">
              <a:solidFill>
                <a:srgbClr val="000000"/>
              </a:solidFill>
              <a:effectLst/>
              <a:latin typeface="Calibri" panose="020F0502020204030204" pitchFamily="34" charset="0"/>
            </a:endParaRPr>
          </a:p>
          <a:p>
            <a:endParaRPr lang="en-US" sz="1200" b="0" i="0" dirty="0">
              <a:solidFill>
                <a:srgbClr val="000000"/>
              </a:solidFill>
              <a:effectLst/>
              <a:latin typeface="Calibri" panose="020F0502020204030204" pitchFamily="34" charset="0"/>
            </a:endParaRPr>
          </a:p>
          <a:p>
            <a:r>
              <a:rPr lang="en-US" sz="1200" b="0" i="0" dirty="0">
                <a:solidFill>
                  <a:srgbClr val="000000"/>
                </a:solidFill>
                <a:effectLst/>
                <a:latin typeface="Calibri" panose="020F0502020204030204" pitchFamily="34" charset="0"/>
              </a:rPr>
              <a:t>Also, preliminary results from studies have shown that ACT enables us to predict people’s need for help in noise much better than what is available to clinicians today. It shows that two people – even though their hearing loss measured by the audiogram is the same – need different hearing aid settings to provide the best hearing in noise experience. It shows that for users who struggle with hearing in noise, we want to enhance the contrast between the speech and the noise to adjust the hearing aid settings in a better way. Let’s see this in action (next slide)</a:t>
            </a:r>
          </a:p>
          <a:p>
            <a:endParaRPr lang="en-US" sz="1200" b="0" i="0" dirty="0">
              <a:solidFill>
                <a:srgbClr val="000000"/>
              </a:solidFill>
              <a:effectLst/>
              <a:latin typeface="Calibri" panose="020F0502020204030204" pitchFamily="34" charset="0"/>
            </a:endParaRPr>
          </a:p>
          <a:p>
            <a:endParaRPr lang="da-DK" dirty="0"/>
          </a:p>
        </p:txBody>
      </p:sp>
      <p:sp>
        <p:nvSpPr>
          <p:cNvPr id="4" name="Pladsholder til slidenummer 3"/>
          <p:cNvSpPr>
            <a:spLocks noGrp="1"/>
          </p:cNvSpPr>
          <p:nvPr>
            <p:ph type="sldNum" sz="quarter" idx="5"/>
          </p:nvPr>
        </p:nvSpPr>
        <p:spPr/>
        <p:txBody>
          <a:bodyPr/>
          <a:lstStyle/>
          <a:p>
            <a:fld id="{EC5C1D5B-C33C-BA44-B267-4688201A3FA8}" type="slidenum">
              <a:rPr lang="da-DK" smtClean="0"/>
              <a:t>38</a:t>
            </a:fld>
            <a:endParaRPr lang="da-DK"/>
          </a:p>
        </p:txBody>
      </p:sp>
    </p:spTree>
    <p:extLst>
      <p:ext uri="{BB962C8B-B14F-4D97-AF65-F5344CB8AC3E}">
        <p14:creationId xmlns:p14="http://schemas.microsoft.com/office/powerpoint/2010/main" val="38446506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Let’s look at How might you use ACT in clinic?</a:t>
            </a:r>
          </a:p>
          <a:p>
            <a:r>
              <a:rPr lang="da-DK"/>
              <a:t>This Example show that all patients have exactly the same hearing loss, given them same hearing aid, and same outcome </a:t>
            </a:r>
          </a:p>
          <a:p>
            <a:endParaRPr lang="da-DK"/>
          </a:p>
          <a:p>
            <a:r>
              <a:rPr lang="da-DK" b="1"/>
              <a:t>CLICK</a:t>
            </a:r>
            <a:r>
              <a:rPr lang="da-DK"/>
              <a:t> But the real outcome is that they all have differring experiences</a:t>
            </a:r>
          </a:p>
          <a:p>
            <a:endParaRPr lang="da-DK"/>
          </a:p>
          <a:p>
            <a:r>
              <a:rPr lang="da-DK"/>
              <a:t>What can we observe about each of these audiograms and outcomes?</a:t>
            </a:r>
          </a:p>
          <a:p>
            <a:r>
              <a:rPr lang="da-DK"/>
              <a:t>Will ole keep coming back, what will Rasna do, is Cecilie getting help from the hearing aid when she doesn’t need it. </a:t>
            </a:r>
          </a:p>
          <a:p>
            <a:endParaRPr lang="da-DK"/>
          </a:p>
          <a:p>
            <a:r>
              <a:rPr lang="da-DK" b="1"/>
              <a:t>CLICK </a:t>
            </a:r>
            <a:r>
              <a:rPr lang="da-DK" b="0"/>
              <a:t>Today, we would, in most cases, make a fairly subjetive choice on what these clients need based on either the audiogram alone or with other supplementary information such as questionnaires and speech testing results</a:t>
            </a:r>
            <a:endParaRPr lang="da-DK" b="1"/>
          </a:p>
          <a:p>
            <a:endParaRPr lang="da-DK"/>
          </a:p>
          <a:p>
            <a:r>
              <a:rPr lang="da-DK" b="1"/>
              <a:t>CLICK</a:t>
            </a:r>
            <a:r>
              <a:rPr lang="da-DK"/>
              <a:t> But in the future, With ACT, We have an accurate prediction of the information up front. It means we can set expectations much better, get a much better first fit and we can use ACT value to tailor the settings </a:t>
            </a:r>
          </a:p>
          <a:p>
            <a:endParaRPr lang="da-DK"/>
          </a:p>
          <a:p>
            <a:r>
              <a:rPr lang="da-DK"/>
              <a:t>As an example, we don’t need to go with audiologists’ experience and opinion. We take the guess work out of what to prescribe for the patient. We can make a more objective hearing aid fitting, particularly when we have the feature of automatically prescribing ACT.</a:t>
            </a:r>
          </a:p>
          <a:p>
            <a:r>
              <a:rPr lang="da-DK"/>
              <a:t>ACT gives the audioloigst the confidence to crank the hearing aid features – especially with Ole’s audiogram  - it’s the balance between audibility and processing. </a:t>
            </a:r>
          </a:p>
          <a:p>
            <a:r>
              <a:rPr lang="da-DK"/>
              <a:t>We need to look at what the patient would benefit most from with the ACT value that they have – more processing or more natural audibility</a:t>
            </a:r>
          </a:p>
          <a:p>
            <a:endParaRPr lang="da-DK"/>
          </a:p>
          <a:p>
            <a:r>
              <a:rPr lang="da-DK"/>
              <a:t>We will address the implentation of ACT later on where you will get to be more hands on with it</a:t>
            </a:r>
          </a:p>
          <a:p>
            <a:endParaRPr lang="da-DK"/>
          </a:p>
        </p:txBody>
      </p:sp>
      <p:sp>
        <p:nvSpPr>
          <p:cNvPr id="4" name="Pladsholder til slidenummer 3"/>
          <p:cNvSpPr>
            <a:spLocks noGrp="1"/>
          </p:cNvSpPr>
          <p:nvPr>
            <p:ph type="sldNum" sz="quarter" idx="5"/>
          </p:nvPr>
        </p:nvSpPr>
        <p:spPr/>
        <p:txBody>
          <a:bodyPr/>
          <a:lstStyle/>
          <a:p>
            <a:fld id="{EC5C1D5B-C33C-BA44-B267-4688201A3FA8}" type="slidenum">
              <a:rPr lang="da-DK" smtClean="0"/>
              <a:t>39</a:t>
            </a:fld>
            <a:endParaRPr lang="da-DK"/>
          </a:p>
        </p:txBody>
      </p:sp>
    </p:spTree>
    <p:extLst>
      <p:ext uri="{BB962C8B-B14F-4D97-AF65-F5344CB8AC3E}">
        <p14:creationId xmlns:p14="http://schemas.microsoft.com/office/powerpoint/2010/main" val="27145740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let’s now have a look at how ACT has been implemented with Affinity Compact before you get the chance to play with the software yourselves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71822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377">
              <a:buFont typeface="Normal systemskrift"/>
              <a:buNone/>
            </a:pPr>
            <a:r>
              <a:rPr lang="da-DK" sz="1600">
                <a:solidFill>
                  <a:prstClr val="black"/>
                </a:solidFill>
                <a:latin typeface="Arial" panose="020B0604020202020204"/>
                <a:cs typeface="Calibri" panose="020F0502020204030204" pitchFamily="34" charset="0"/>
              </a:rPr>
              <a:t>Once you have a stored audiogram, you can click into ACT and an instruction box will autiomatically appear</a:t>
            </a:r>
          </a:p>
          <a:p>
            <a:pPr marL="285744" indent="-285744" defTabSz="914377">
              <a:buFont typeface="Normal systemskrift"/>
              <a:buChar char="-"/>
            </a:pPr>
            <a:endParaRPr lang="da-DK" sz="1600">
              <a:solidFill>
                <a:prstClr val="black"/>
              </a:solidFill>
              <a:latin typeface="Arial" panose="020B0604020202020204"/>
              <a:cs typeface="Calibri" panose="020F0502020204030204" pitchFamily="34" charset="0"/>
            </a:endParaRPr>
          </a:p>
          <a:p>
            <a:pPr marL="285744" indent="-285744" defTabSz="914377">
              <a:buFont typeface="Normal systemskrift"/>
              <a:buChar char="-"/>
            </a:pPr>
            <a:r>
              <a:rPr lang="da-DK" sz="1600">
                <a:solidFill>
                  <a:prstClr val="black"/>
                </a:solidFill>
                <a:latin typeface="Arial" panose="020B0604020202020204"/>
                <a:cs typeface="Calibri" panose="020F0502020204030204" pitchFamily="34" charset="0"/>
              </a:rPr>
              <a:t>The instructions are important to read to the patient to get a consistent instruction from the clinician and understanding from the patient</a:t>
            </a:r>
          </a:p>
          <a:p>
            <a:pPr marL="285744" indent="-285744" defTabSz="914377">
              <a:buFont typeface="Normal systemskrift"/>
              <a:buChar char="-"/>
            </a:pPr>
            <a:r>
              <a:rPr lang="da-DK" sz="1600">
                <a:solidFill>
                  <a:prstClr val="black"/>
                </a:solidFill>
                <a:latin typeface="Arial" panose="020B0604020202020204"/>
                <a:cs typeface="Calibri" panose="020F0502020204030204" pitchFamily="34" charset="0"/>
              </a:rPr>
              <a:t>Within the instruction box are Sound examples for the patient to listen to </a:t>
            </a:r>
          </a:p>
          <a:p>
            <a:pPr marL="742932" lvl="1" indent="-285744" defTabSz="914377">
              <a:buFont typeface="Normal systemskrift"/>
              <a:buChar char="-"/>
            </a:pPr>
            <a:r>
              <a:rPr lang="da-DK" sz="1600">
                <a:solidFill>
                  <a:prstClr val="black"/>
                </a:solidFill>
                <a:latin typeface="Arial" panose="020B0604020202020204"/>
                <a:cs typeface="Calibri" panose="020F0502020204030204" pitchFamily="34" charset="0"/>
              </a:rPr>
              <a:t>The constant noise </a:t>
            </a:r>
          </a:p>
          <a:p>
            <a:pPr marL="742932" lvl="1" indent="-285744" defTabSz="914377">
              <a:buFont typeface="Normal systemskrift"/>
              <a:buChar char="-"/>
            </a:pPr>
            <a:r>
              <a:rPr lang="da-DK" sz="1600">
                <a:solidFill>
                  <a:prstClr val="black"/>
                </a:solidFill>
                <a:latin typeface="Arial" panose="020B0604020202020204"/>
                <a:cs typeface="Calibri" panose="020F0502020204030204" pitchFamily="34" charset="0"/>
              </a:rPr>
              <a:t>The siren noise that the patient has to respond to </a:t>
            </a:r>
          </a:p>
          <a:p>
            <a:pPr marL="742932" lvl="1" indent="-285744" defTabSz="914377">
              <a:buFont typeface="Normal systemskrift"/>
              <a:buChar char="-"/>
            </a:pPr>
            <a:r>
              <a:rPr lang="da-DK" sz="1600">
                <a:solidFill>
                  <a:prstClr val="black"/>
                </a:solidFill>
                <a:latin typeface="Arial" panose="020B0604020202020204"/>
                <a:cs typeface="Calibri" panose="020F0502020204030204" pitchFamily="34" charset="0"/>
              </a:rPr>
              <a:t>The noise and siren at the same time</a:t>
            </a:r>
          </a:p>
          <a:p>
            <a:pPr marL="742932" lvl="1" indent="-285744" defTabSz="914377">
              <a:buFont typeface="Normal systemskrift"/>
              <a:buChar char="-"/>
            </a:pPr>
            <a:endParaRPr lang="da-DK" sz="1600">
              <a:solidFill>
                <a:prstClr val="black"/>
              </a:solidFill>
              <a:latin typeface="Arial" panose="020B0604020202020204"/>
              <a:cs typeface="Calibri" panose="020F0502020204030204" pitchFamily="34" charset="0"/>
            </a:endParaRPr>
          </a:p>
          <a:p>
            <a:pPr marL="742932" lvl="1" indent="-285744" defTabSz="914377">
              <a:buFont typeface="Normal systemskrift"/>
              <a:buChar char="-"/>
            </a:pPr>
            <a:r>
              <a:rPr lang="da-DK" sz="1600">
                <a:solidFill>
                  <a:prstClr val="black"/>
                </a:solidFill>
                <a:latin typeface="Arial" panose="020B0604020202020204"/>
                <a:cs typeface="Calibri" panose="020F0502020204030204" pitchFamily="34" charset="0"/>
              </a:rPr>
              <a:t>These sound examples can be used as many times as necessary to familiarise the patient </a:t>
            </a:r>
          </a:p>
          <a:p>
            <a:pPr marL="285744" indent="-285744" defTabSz="914377">
              <a:buFont typeface="Normal systemskrift"/>
              <a:buChar char="-"/>
            </a:pPr>
            <a:r>
              <a:rPr lang="da-DK" sz="1600">
                <a:solidFill>
                  <a:prstClr val="black"/>
                </a:solidFill>
                <a:latin typeface="Arial" panose="020B0604020202020204"/>
                <a:cs typeface="Calibri" panose="020F0502020204030204" pitchFamily="34" charset="0"/>
              </a:rPr>
              <a:t>You think click on the Button that says  ”proceed to test” to begin the test</a:t>
            </a:r>
          </a:p>
          <a:p>
            <a:endParaRPr lang="da-DK"/>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96250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One you proceed to the test, the ACT test screen shows you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da-DK"/>
              <a:t>The arrows in the heads up display to increase or decrease the contrast level if you are changing these without a keyboard</a:t>
            </a:r>
          </a:p>
          <a:p>
            <a:pPr marL="171450" indent="-171450">
              <a:buFontTx/>
              <a:buChar char="-"/>
            </a:pPr>
            <a:r>
              <a:rPr lang="da-DK"/>
              <a:t>The y axis intensity level in db nCL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da-DK"/>
              <a:t>The x axis showing the number of presentations</a:t>
            </a:r>
          </a:p>
          <a:p>
            <a:pPr marL="171450" indent="-171450">
              <a:buFontTx/>
              <a:buChar char="-"/>
            </a:pPr>
            <a:r>
              <a:rPr lang="da-DK"/>
              <a:t>The button to start the test</a:t>
            </a:r>
          </a:p>
          <a:p>
            <a:pPr marL="171450" indent="-171450">
              <a:buFontTx/>
              <a:buChar char="-"/>
            </a:pPr>
            <a:r>
              <a:rPr lang="da-DK"/>
              <a:t>A cursor showing which intensity level you are at</a:t>
            </a:r>
          </a:p>
          <a:p>
            <a:pPr marL="171450" indent="-171450">
              <a:buFontTx/>
              <a:buChar char="-"/>
            </a:pPr>
            <a:r>
              <a:rPr lang="da-DK"/>
              <a:t>This line alerts the clinician of when the client may be at risk of fatigue </a:t>
            </a:r>
          </a:p>
          <a:p>
            <a:pPr marL="171450" indent="-171450">
              <a:buFontTx/>
              <a:buChar char="-"/>
            </a:pPr>
            <a:endParaRPr lang="da-DK"/>
          </a:p>
          <a:p>
            <a:pPr marL="171450" indent="-171450">
              <a:buFontTx/>
              <a:buChar char="-"/>
            </a:pPr>
            <a:r>
              <a:rPr lang="da-DK"/>
              <a:t>And finally, a line will appear at the 25th presentation point if you exceed 25 presentations and you do not have a threshold. At this point, the clinician should use their judgement. If there is no threshold in sight, then it may be wise to repeat the test, but if you are perhaps a couple of presentations from a potential threshold, the clinician may be inclined to continue. There is some supplementary information on what to do in the case of inconsistent responses within the ACT guidance booklet</a:t>
            </a:r>
          </a:p>
        </p:txBody>
      </p:sp>
      <p:sp>
        <p:nvSpPr>
          <p:cNvPr id="4" name="Slide Number Placeholder 3"/>
          <p:cNvSpPr>
            <a:spLocks noGrp="1"/>
          </p:cNvSpPr>
          <p:nvPr>
            <p:ph type="sldNum" sz="quarter" idx="5"/>
          </p:nvPr>
        </p:nvSpPr>
        <p:spPr/>
        <p:txBody>
          <a:bodyPr/>
          <a:lstStyle/>
          <a:p>
            <a:fld id="{EC5C1D5B-C33C-BA44-B267-4688201A3FA8}" type="slidenum">
              <a:rPr lang="da-DK" smtClean="0"/>
              <a:t>42</a:t>
            </a:fld>
            <a:endParaRPr lang="da-DK"/>
          </a:p>
        </p:txBody>
      </p:sp>
    </p:spTree>
    <p:extLst>
      <p:ext uri="{BB962C8B-B14F-4D97-AF65-F5344CB8AC3E}">
        <p14:creationId xmlns:p14="http://schemas.microsoft.com/office/powerpoint/2010/main" val="207316678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In addition, you will see the heads up display as shown here when you are performing ACT. Please note that the instensity level is shown as sound pressure level and this can be different in each ear depending on the audiogram. </a:t>
            </a:r>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43</a:t>
            </a:fld>
            <a:endParaRPr lang="da-DK"/>
          </a:p>
        </p:txBody>
      </p:sp>
    </p:spTree>
    <p:extLst>
      <p:ext uri="{BB962C8B-B14F-4D97-AF65-F5344CB8AC3E}">
        <p14:creationId xmlns:p14="http://schemas.microsoft.com/office/powerpoint/2010/main" val="40231937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err="1"/>
              <a:t>Once</a:t>
            </a:r>
            <a:r>
              <a:rPr lang="da-DK" dirty="0"/>
              <a:t> the </a:t>
            </a:r>
            <a:r>
              <a:rPr lang="da-DK" dirty="0" err="1"/>
              <a:t>required</a:t>
            </a:r>
            <a:r>
              <a:rPr lang="da-DK" dirty="0"/>
              <a:t> </a:t>
            </a:r>
            <a:r>
              <a:rPr lang="da-DK" dirty="0" err="1"/>
              <a:t>number</a:t>
            </a:r>
            <a:r>
              <a:rPr lang="da-DK" dirty="0"/>
              <a:t> of </a:t>
            </a:r>
            <a:r>
              <a:rPr lang="da-DK" dirty="0" err="1"/>
              <a:t>thresholds</a:t>
            </a:r>
            <a:r>
              <a:rPr lang="da-DK" dirty="0"/>
              <a:t> has </a:t>
            </a:r>
            <a:r>
              <a:rPr lang="da-DK" dirty="0" err="1"/>
              <a:t>been</a:t>
            </a:r>
            <a:r>
              <a:rPr lang="da-DK" dirty="0"/>
              <a:t> </a:t>
            </a:r>
            <a:r>
              <a:rPr lang="da-DK" dirty="0" err="1"/>
              <a:t>reached</a:t>
            </a:r>
            <a:r>
              <a:rPr lang="da-DK" dirty="0"/>
              <a:t>, the test </a:t>
            </a:r>
            <a:r>
              <a:rPr lang="da-DK" dirty="0" err="1"/>
              <a:t>automatically</a:t>
            </a:r>
            <a:r>
              <a:rPr lang="da-DK" dirty="0"/>
              <a:t> stops and the bar </a:t>
            </a:r>
            <a:r>
              <a:rPr lang="da-DK" dirty="0" err="1"/>
              <a:t>above</a:t>
            </a:r>
            <a:r>
              <a:rPr lang="da-DK" dirty="0"/>
              <a:t> the </a:t>
            </a:r>
            <a:r>
              <a:rPr lang="da-DK" dirty="0" err="1"/>
              <a:t>graph</a:t>
            </a:r>
            <a:r>
              <a:rPr lang="da-DK" dirty="0"/>
              <a:t> </a:t>
            </a:r>
            <a:r>
              <a:rPr lang="da-DK" dirty="0" err="1"/>
              <a:t>will</a:t>
            </a:r>
            <a:r>
              <a:rPr lang="da-DK" dirty="0"/>
              <a:t> </a:t>
            </a:r>
            <a:r>
              <a:rPr lang="da-DK" dirty="0" err="1"/>
              <a:t>turn</a:t>
            </a:r>
            <a:r>
              <a:rPr lang="da-DK" dirty="0"/>
              <a:t> green and </a:t>
            </a:r>
            <a:r>
              <a:rPr lang="da-DK" dirty="0" err="1"/>
              <a:t>will</a:t>
            </a:r>
            <a:r>
              <a:rPr lang="da-DK" dirty="0"/>
              <a:t> show the </a:t>
            </a:r>
            <a:r>
              <a:rPr lang="da-DK" dirty="0" err="1"/>
              <a:t>calculated</a:t>
            </a:r>
            <a:r>
              <a:rPr lang="da-DK" dirty="0"/>
              <a:t> ACT </a:t>
            </a:r>
            <a:r>
              <a:rPr lang="da-DK" dirty="0" err="1"/>
              <a:t>value</a:t>
            </a:r>
            <a:r>
              <a:rPr lang="da-DK" dirty="0"/>
              <a:t>. The </a:t>
            </a:r>
            <a:r>
              <a:rPr lang="da-DK" dirty="0" err="1"/>
              <a:t>number</a:t>
            </a:r>
            <a:r>
              <a:rPr lang="da-DK" dirty="0"/>
              <a:t> of false alarms is </a:t>
            </a:r>
            <a:r>
              <a:rPr lang="da-DK" dirty="0" err="1"/>
              <a:t>indicated</a:t>
            </a:r>
            <a:r>
              <a:rPr lang="da-DK" dirty="0"/>
              <a:t> on the right </a:t>
            </a:r>
            <a:r>
              <a:rPr lang="da-DK" dirty="0" err="1"/>
              <a:t>hand</a:t>
            </a:r>
            <a:r>
              <a:rPr lang="da-DK" dirty="0"/>
              <a:t> side. False alarms at the </a:t>
            </a:r>
            <a:r>
              <a:rPr lang="da-DK" dirty="0" err="1"/>
              <a:t>beginning</a:t>
            </a:r>
            <a:r>
              <a:rPr lang="da-DK" dirty="0"/>
              <a:t> of an ACT trace </a:t>
            </a:r>
            <a:r>
              <a:rPr lang="da-DK" dirty="0" err="1"/>
              <a:t>are</a:t>
            </a:r>
            <a:r>
              <a:rPr lang="da-DK" dirty="0"/>
              <a:t> generally not </a:t>
            </a:r>
            <a:r>
              <a:rPr lang="da-DK" dirty="0" err="1"/>
              <a:t>included</a:t>
            </a:r>
            <a:r>
              <a:rPr lang="da-DK" dirty="0"/>
              <a:t> and </a:t>
            </a:r>
            <a:r>
              <a:rPr lang="da-DK" dirty="0" err="1"/>
              <a:t>will</a:t>
            </a:r>
            <a:r>
              <a:rPr lang="da-DK" dirty="0"/>
              <a:t> not </a:t>
            </a:r>
            <a:r>
              <a:rPr lang="da-DK" dirty="0" err="1"/>
              <a:t>affect</a:t>
            </a:r>
            <a:r>
              <a:rPr lang="da-DK" dirty="0"/>
              <a:t> the ACT </a:t>
            </a:r>
            <a:r>
              <a:rPr lang="da-DK" dirty="0" err="1"/>
              <a:t>value</a:t>
            </a:r>
            <a:r>
              <a:rPr lang="da-DK" dirty="0"/>
              <a:t>. </a:t>
            </a:r>
            <a:r>
              <a:rPr lang="da-DK" dirty="0" err="1"/>
              <a:t>There</a:t>
            </a:r>
            <a:r>
              <a:rPr lang="da-DK" dirty="0"/>
              <a:t> is no set limit for false alarms as false alarms </a:t>
            </a:r>
            <a:r>
              <a:rPr lang="da-DK" dirty="0" err="1"/>
              <a:t>are</a:t>
            </a:r>
            <a:r>
              <a:rPr lang="da-DK" dirty="0"/>
              <a:t> </a:t>
            </a:r>
            <a:r>
              <a:rPr lang="da-DK" dirty="0" err="1"/>
              <a:t>only</a:t>
            </a:r>
            <a:r>
              <a:rPr lang="da-DK" dirty="0"/>
              <a:t> </a:t>
            </a:r>
            <a:r>
              <a:rPr lang="da-DK" dirty="0" err="1"/>
              <a:t>included</a:t>
            </a:r>
            <a:r>
              <a:rPr lang="da-DK" dirty="0"/>
              <a:t> </a:t>
            </a:r>
            <a:r>
              <a:rPr lang="da-DK" dirty="0" err="1"/>
              <a:t>when</a:t>
            </a:r>
            <a:r>
              <a:rPr lang="da-DK" dirty="0"/>
              <a:t> </a:t>
            </a:r>
            <a:r>
              <a:rPr lang="da-DK" dirty="0" err="1"/>
              <a:t>you</a:t>
            </a:r>
            <a:r>
              <a:rPr lang="da-DK" dirty="0"/>
              <a:t> </a:t>
            </a:r>
            <a:r>
              <a:rPr lang="da-DK" dirty="0" err="1"/>
              <a:t>are</a:t>
            </a:r>
            <a:r>
              <a:rPr lang="da-DK" dirty="0"/>
              <a:t> </a:t>
            </a:r>
            <a:r>
              <a:rPr lang="da-DK" dirty="0" err="1"/>
              <a:t>within</a:t>
            </a:r>
            <a:r>
              <a:rPr lang="da-DK" dirty="0"/>
              <a:t> the </a:t>
            </a:r>
            <a:r>
              <a:rPr lang="da-DK" dirty="0" err="1"/>
              <a:t>threshold</a:t>
            </a:r>
            <a:r>
              <a:rPr lang="da-DK" dirty="0"/>
              <a:t> </a:t>
            </a:r>
            <a:r>
              <a:rPr lang="da-DK" dirty="0" err="1"/>
              <a:t>candidate</a:t>
            </a:r>
            <a:r>
              <a:rPr lang="da-DK" dirty="0"/>
              <a:t> </a:t>
            </a:r>
            <a:r>
              <a:rPr lang="da-DK" dirty="0" err="1"/>
              <a:t>window</a:t>
            </a:r>
            <a:r>
              <a:rPr lang="da-DK" dirty="0"/>
              <a:t>, </a:t>
            </a:r>
            <a:r>
              <a:rPr lang="da-DK" dirty="0" err="1"/>
              <a:t>which</a:t>
            </a:r>
            <a:r>
              <a:rPr lang="da-DK" dirty="0"/>
              <a:t> </a:t>
            </a:r>
            <a:r>
              <a:rPr lang="da-DK" dirty="0" err="1"/>
              <a:t>we</a:t>
            </a:r>
            <a:r>
              <a:rPr lang="da-DK" dirty="0"/>
              <a:t> </a:t>
            </a:r>
            <a:r>
              <a:rPr lang="da-DK" dirty="0" err="1"/>
              <a:t>will</a:t>
            </a:r>
            <a:r>
              <a:rPr lang="da-DK" dirty="0"/>
              <a:t> </a:t>
            </a:r>
            <a:r>
              <a:rPr lang="da-DK" dirty="0" err="1"/>
              <a:t>explain</a:t>
            </a:r>
            <a:r>
              <a:rPr lang="da-DK" dirty="0"/>
              <a:t> </a:t>
            </a:r>
            <a:r>
              <a:rPr lang="da-DK" dirty="0" err="1"/>
              <a:t>next</a:t>
            </a:r>
            <a:r>
              <a:rPr lang="da-DK"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0983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So the threshold candidate window is defined as the last 5 turning points of the trace that contribues to satisfying the Hughson Westlake approach. We can see in this particular trace that there are two points at the beginning that could be a potential match with point number 4, but if we look at the last 5 correct responses, we can only take points 1, 2 and 5 as a viable threshold. </a:t>
            </a:r>
          </a:p>
        </p:txBody>
      </p:sp>
      <p:sp>
        <p:nvSpPr>
          <p:cNvPr id="4" name="Slide Number Placeholder 3"/>
          <p:cNvSpPr>
            <a:spLocks noGrp="1"/>
          </p:cNvSpPr>
          <p:nvPr>
            <p:ph type="sldNum" sz="quarter" idx="5"/>
          </p:nvPr>
        </p:nvSpPr>
        <p:spPr/>
        <p:txBody>
          <a:bodyPr/>
          <a:lstStyle/>
          <a:p>
            <a:fld id="{EC5C1D5B-C33C-BA44-B267-4688201A3FA8}" type="slidenum">
              <a:rPr lang="da-DK" smtClean="0"/>
              <a:t>46</a:t>
            </a:fld>
            <a:endParaRPr lang="da-DK"/>
          </a:p>
        </p:txBody>
      </p:sp>
    </p:spTree>
    <p:extLst>
      <p:ext uri="{BB962C8B-B14F-4D97-AF65-F5344CB8AC3E}">
        <p14:creationId xmlns:p14="http://schemas.microsoft.com/office/powerpoint/2010/main" val="23730620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Now once you have establised your ACT value, there are options in the way in which you can use the value: </a:t>
            </a:r>
          </a:p>
          <a:p>
            <a:endParaRPr lang="da-DK"/>
          </a:p>
          <a:p>
            <a:pPr algn="l" rtl="0" fontAlgn="base">
              <a:buFont typeface="Arial" panose="020B0604020202020204" pitchFamily="34" charset="0"/>
              <a:buChar char="•"/>
            </a:pPr>
            <a:r>
              <a:rPr lang="en-US" sz="1800" b="0" i="0">
                <a:solidFill>
                  <a:srgbClr val="000000"/>
                </a:solidFill>
                <a:effectLst/>
                <a:latin typeface="Arial" panose="020B0604020202020204" pitchFamily="34" charset="0"/>
              </a:rPr>
              <a:t>Use selected hearing aids to automatically prescribe adaptive features  </a:t>
            </a:r>
          </a:p>
          <a:p>
            <a:pPr algn="l" rtl="0" fontAlgn="base">
              <a:buFont typeface="Arial" panose="020B0604020202020204" pitchFamily="34" charset="0"/>
              <a:buChar char="•"/>
            </a:pPr>
            <a:r>
              <a:rPr lang="en-US" sz="1800" b="0" i="0">
                <a:solidFill>
                  <a:srgbClr val="000000"/>
                </a:solidFill>
                <a:effectLst/>
                <a:latin typeface="Arial" panose="020B0604020202020204" pitchFamily="34" charset="0"/>
              </a:rPr>
              <a:t>Counsel clients on their prediction of how well they will cope in noisy situations </a:t>
            </a:r>
          </a:p>
          <a:p>
            <a:pPr algn="l" rtl="0" fontAlgn="base">
              <a:buFont typeface="Arial" panose="020B0604020202020204" pitchFamily="34" charset="0"/>
              <a:buChar char="•"/>
            </a:pPr>
            <a:r>
              <a:rPr lang="en-US" sz="1800" b="0" i="0">
                <a:solidFill>
                  <a:srgbClr val="000000"/>
                </a:solidFill>
                <a:effectLst/>
                <a:latin typeface="Arial" panose="020B0604020202020204" pitchFamily="34" charset="0"/>
              </a:rPr>
              <a:t>Recommend assistive listening devices  </a:t>
            </a:r>
          </a:p>
          <a:p>
            <a:pPr algn="l" rtl="0" fontAlgn="base">
              <a:buFont typeface="Arial" panose="020B0604020202020204" pitchFamily="34" charset="0"/>
              <a:buChar char="•"/>
            </a:pPr>
            <a:r>
              <a:rPr lang="en-US" sz="1800" b="0" i="0">
                <a:solidFill>
                  <a:srgbClr val="000000"/>
                </a:solidFill>
                <a:effectLst/>
                <a:latin typeface="Arial" panose="020B0604020202020204" pitchFamily="34" charset="0"/>
              </a:rPr>
              <a:t>Focus on rehabilitation and communication strategies  </a:t>
            </a:r>
          </a:p>
          <a:p>
            <a:pPr algn="l" rtl="0" fontAlgn="base">
              <a:buFont typeface="Arial" panose="020B0604020202020204" pitchFamily="34" charset="0"/>
              <a:buChar char="•"/>
            </a:pPr>
            <a:r>
              <a:rPr lang="en-US" sz="1800" b="0" i="0">
                <a:solidFill>
                  <a:srgbClr val="000000"/>
                </a:solidFill>
                <a:effectLst/>
                <a:latin typeface="Arial" panose="020B0604020202020204" pitchFamily="34" charset="0"/>
              </a:rPr>
              <a:t>Guiding how you set the adaptive features in all hearing aids – which is the guidance that you see here. A little drop down icon will appear next to the calculated ACT value. This can also be used before the ACT test as a way of informing patients. </a:t>
            </a:r>
          </a:p>
          <a:p>
            <a:endParaRPr lang="da-DK" b="1"/>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3640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Another point to note is the option to access the instruction box or the psychometric function in the left hand menu. This can be enabled when you setup your protocol.</a:t>
            </a:r>
          </a:p>
        </p:txBody>
      </p:sp>
      <p:sp>
        <p:nvSpPr>
          <p:cNvPr id="4" name="Slide Number Placeholder 3"/>
          <p:cNvSpPr>
            <a:spLocks noGrp="1"/>
          </p:cNvSpPr>
          <p:nvPr>
            <p:ph type="sldNum" sz="quarter" idx="5"/>
          </p:nvPr>
        </p:nvSpPr>
        <p:spPr/>
        <p:txBody>
          <a:bodyPr/>
          <a:lstStyle/>
          <a:p>
            <a:fld id="{EC5C1D5B-C33C-BA44-B267-4688201A3FA8}" type="slidenum">
              <a:rPr lang="da-DK" smtClean="0"/>
              <a:t>48</a:t>
            </a:fld>
            <a:endParaRPr lang="da-DK"/>
          </a:p>
        </p:txBody>
      </p:sp>
    </p:spTree>
    <p:extLst>
      <p:ext uri="{BB962C8B-B14F-4D97-AF65-F5344CB8AC3E}">
        <p14:creationId xmlns:p14="http://schemas.microsoft.com/office/powerpoint/2010/main" val="930971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The psychometric function is another way of interpreting the ACT value. As you can see here, it is </a:t>
            </a:r>
            <a:r>
              <a:rPr lang="da-DK" sz="1200">
                <a:solidFill>
                  <a:schemeClr val="tx1">
                    <a:lumMod val="95000"/>
                    <a:lumOff val="5000"/>
                  </a:schemeClr>
                </a:solidFill>
                <a:latin typeface="Arial" panose="020B0604020202020204" pitchFamily="34" charset="0"/>
                <a:cs typeface="Arial" panose="020B0604020202020204" pitchFamily="34" charset="0"/>
              </a:rPr>
              <a:t>the last part of the trace meeting the Hughson-Westlake criterion and it uses that to estimate a fixed-slope psychometric function from which the ACT is determined.</a:t>
            </a:r>
          </a:p>
          <a:p>
            <a:endParaRPr lang="da-DK" sz="1200">
              <a:solidFill>
                <a:schemeClr val="tx1">
                  <a:lumMod val="95000"/>
                  <a:lumOff val="5000"/>
                </a:schemeClr>
              </a:solidFill>
              <a:latin typeface="Arial" panose="020B0604020202020204" pitchFamily="34" charset="0"/>
              <a:cs typeface="Arial" panose="020B0604020202020204" pitchFamily="34" charset="0"/>
            </a:endParaRPr>
          </a:p>
          <a:p>
            <a:pPr defTabSz="914377"/>
            <a:r>
              <a:rPr lang="da-DK" sz="1200">
                <a:solidFill>
                  <a:schemeClr val="tx1">
                    <a:lumMod val="95000"/>
                    <a:lumOff val="5000"/>
                  </a:schemeClr>
                </a:solidFill>
                <a:latin typeface="Arial" panose="020B0604020202020204" pitchFamily="34" charset="0"/>
                <a:cs typeface="Arial" panose="020B0604020202020204" pitchFamily="34" charset="0"/>
              </a:rPr>
              <a:t>CLICK – the large green circle shows the percentage of </a:t>
            </a:r>
            <a:r>
              <a:rPr lang="en-AU" sz="1200">
                <a:solidFill>
                  <a:schemeClr val="tx1">
                    <a:lumMod val="95000"/>
                    <a:lumOff val="5000"/>
                  </a:schemeClr>
                </a:solidFill>
                <a:latin typeface="Arial" panose="020B0604020202020204" pitchFamily="34" charset="0"/>
                <a:cs typeface="Arial" panose="020B0604020202020204" pitchFamily="34" charset="0"/>
              </a:rPr>
              <a:t>stimulation of a given dB </a:t>
            </a:r>
            <a:r>
              <a:rPr lang="en-AU" sz="1200" err="1">
                <a:solidFill>
                  <a:schemeClr val="tx1">
                    <a:lumMod val="95000"/>
                    <a:lumOff val="5000"/>
                  </a:schemeClr>
                </a:solidFill>
                <a:latin typeface="Arial" panose="020B0604020202020204" pitchFamily="34" charset="0"/>
                <a:cs typeface="Arial" panose="020B0604020202020204" pitchFamily="34" charset="0"/>
              </a:rPr>
              <a:t>nCL</a:t>
            </a:r>
            <a:r>
              <a:rPr lang="en-AU" sz="1200">
                <a:solidFill>
                  <a:schemeClr val="tx1">
                    <a:lumMod val="95000"/>
                    <a:lumOff val="5000"/>
                  </a:schemeClr>
                </a:solidFill>
                <a:latin typeface="Arial" panose="020B0604020202020204" pitchFamily="34" charset="0"/>
                <a:cs typeface="Arial" panose="020B0604020202020204" pitchFamily="34" charset="0"/>
              </a:rPr>
              <a:t> value that has been responded to. So at 16dB </a:t>
            </a:r>
            <a:r>
              <a:rPr lang="en-AU" sz="1200" err="1">
                <a:solidFill>
                  <a:schemeClr val="tx1">
                    <a:lumMod val="95000"/>
                    <a:lumOff val="5000"/>
                  </a:schemeClr>
                </a:solidFill>
                <a:latin typeface="Arial" panose="020B0604020202020204" pitchFamily="34" charset="0"/>
                <a:cs typeface="Arial" panose="020B0604020202020204" pitchFamily="34" charset="0"/>
              </a:rPr>
              <a:t>nCL</a:t>
            </a:r>
            <a:r>
              <a:rPr lang="en-AU" sz="1200">
                <a:solidFill>
                  <a:schemeClr val="tx1">
                    <a:lumMod val="95000"/>
                    <a:lumOff val="5000"/>
                  </a:schemeClr>
                </a:solidFill>
                <a:latin typeface="Arial" panose="020B0604020202020204" pitchFamily="34" charset="0"/>
                <a:cs typeface="Arial" panose="020B0604020202020204" pitchFamily="34" charset="0"/>
              </a:rPr>
              <a:t> there has been stimulated 2 times but only one was responded to.</a:t>
            </a:r>
          </a:p>
          <a:p>
            <a:endParaRPr lang="da-DK"/>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35153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172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67955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There are many adavantages to performing ACT and to put it simply, the clinical advantage is that ACT is a proxy to an aided speech test. Because IRU have correlated the research with aided HINT, you would not perform ACT aided. </a:t>
            </a:r>
          </a:p>
          <a:p>
            <a:endParaRPr lang="da-DK"/>
          </a:p>
          <a:p>
            <a:r>
              <a:rPr lang="da-DK" b="1"/>
              <a:t>CLICK</a:t>
            </a:r>
            <a:r>
              <a:rPr lang="da-DK"/>
              <a:t> - AND by making the test clearly audible, we are , in some way, performing the test AIDED to begin with – as we can see in the graph. </a:t>
            </a:r>
          </a:p>
          <a:p>
            <a:endParaRPr lang="da-DK"/>
          </a:p>
          <a:p>
            <a:r>
              <a:rPr lang="da-DK" b="1"/>
              <a:t>CLICK</a:t>
            </a:r>
            <a:r>
              <a:rPr lang="da-DK"/>
              <a:t> - This is why we get such an accurate, reliable result of aided prediction for speech in noise.</a:t>
            </a:r>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53</a:t>
            </a:fld>
            <a:endParaRPr lang="da-DK"/>
          </a:p>
        </p:txBody>
      </p:sp>
    </p:spTree>
    <p:extLst>
      <p:ext uri="{BB962C8B-B14F-4D97-AF65-F5344CB8AC3E}">
        <p14:creationId xmlns:p14="http://schemas.microsoft.com/office/powerpoint/2010/main" val="256761250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There are many adavantages to performing ACT and to put it simply, the clinical advantage is that ACT is a proxy to an aided speech test. Because IRU have correlated the research with aided HINT, you would not perform ACT aided. </a:t>
            </a:r>
          </a:p>
          <a:p>
            <a:endParaRPr lang="da-DK"/>
          </a:p>
          <a:p>
            <a:r>
              <a:rPr lang="da-DK" b="1"/>
              <a:t>CLICK</a:t>
            </a:r>
            <a:r>
              <a:rPr lang="da-DK"/>
              <a:t> - AND by making the test clearly audible, we are , in some way, performing the test AIDED to begin with – as we can see in the graph. </a:t>
            </a:r>
          </a:p>
          <a:p>
            <a:endParaRPr lang="da-DK"/>
          </a:p>
          <a:p>
            <a:r>
              <a:rPr lang="da-DK" b="1"/>
              <a:t>CLICK</a:t>
            </a:r>
            <a:r>
              <a:rPr lang="da-DK"/>
              <a:t> - This is why we get such an accurate, reliable result of aided prediction for speech in noise.</a:t>
            </a:r>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54</a:t>
            </a:fld>
            <a:endParaRPr lang="da-DK"/>
          </a:p>
        </p:txBody>
      </p:sp>
    </p:spTree>
    <p:extLst>
      <p:ext uri="{BB962C8B-B14F-4D97-AF65-F5344CB8AC3E}">
        <p14:creationId xmlns:p14="http://schemas.microsoft.com/office/powerpoint/2010/main" val="376316163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There are many adavantages to performing ACT and to put it simply, the clinical advantage is that ACT is a proxy to an aided speech test. Because IRU have correlated the research with aided HINT, you would not perform ACT aided. </a:t>
            </a:r>
          </a:p>
          <a:p>
            <a:endParaRPr lang="da-DK"/>
          </a:p>
          <a:p>
            <a:r>
              <a:rPr lang="da-DK" b="1"/>
              <a:t>CLICK</a:t>
            </a:r>
            <a:r>
              <a:rPr lang="da-DK"/>
              <a:t> - AND by making the test clearly audible, we are , in some way, performing the test AIDED to begin with – as we can see in the graph. </a:t>
            </a:r>
          </a:p>
          <a:p>
            <a:endParaRPr lang="da-DK"/>
          </a:p>
          <a:p>
            <a:r>
              <a:rPr lang="da-DK" b="1"/>
              <a:t>CLICK</a:t>
            </a:r>
            <a:r>
              <a:rPr lang="da-DK"/>
              <a:t> - This is why we get such an accurate, reliable result of aided prediction for speech in noise.</a:t>
            </a:r>
          </a:p>
          <a:p>
            <a:endParaRPr lang="da-DK"/>
          </a:p>
        </p:txBody>
      </p:sp>
      <p:sp>
        <p:nvSpPr>
          <p:cNvPr id="4" name="Slide Number Placeholder 3"/>
          <p:cNvSpPr>
            <a:spLocks noGrp="1"/>
          </p:cNvSpPr>
          <p:nvPr>
            <p:ph type="sldNum" sz="quarter" idx="5"/>
          </p:nvPr>
        </p:nvSpPr>
        <p:spPr/>
        <p:txBody>
          <a:bodyPr/>
          <a:lstStyle/>
          <a:p>
            <a:fld id="{EC5C1D5B-C33C-BA44-B267-4688201A3FA8}" type="slidenum">
              <a:rPr lang="da-DK" smtClean="0"/>
              <a:t>55</a:t>
            </a:fld>
            <a:endParaRPr lang="da-DK"/>
          </a:p>
        </p:txBody>
      </p:sp>
    </p:spTree>
    <p:extLst>
      <p:ext uri="{BB962C8B-B14F-4D97-AF65-F5344CB8AC3E}">
        <p14:creationId xmlns:p14="http://schemas.microsoft.com/office/powerpoint/2010/main" val="74283233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r>
              <a:rPr lang="da-DK"/>
              <a:t>But now that we have ACT as we know it, is it really as good as the studies tell us?! </a:t>
            </a:r>
          </a:p>
          <a:p>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At least 3 validation studies show that ACT is significantly correlated....</a:t>
            </a:r>
            <a:r>
              <a:rPr lang="en-US" sz="1200" b="0" i="0">
                <a:solidFill>
                  <a:srgbClr val="000000"/>
                </a:solidFill>
                <a:effectLst/>
                <a:highlight>
                  <a:srgbClr val="FFFF00"/>
                </a:highlight>
                <a:latin typeface="Calibri" panose="020F0502020204030204" pitchFamily="34" charset="0"/>
              </a:rPr>
              <a:t> with aided ecologically-valid speech in noise test in diverse clinical populations of users with different native languages. The study that is shown here is a combination of some studies done in Japan and Germany, but other languages have been completed too</a:t>
            </a:r>
            <a:r>
              <a:rPr lang="da-DK"/>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a:p>
          <a:p>
            <a:pPr marL="0" marR="0" lvl="0" indent="0" algn="l" defTabSz="914400" rtl="0" eaLnBrk="1" fontAlgn="auto" latinLnBrk="0" hangingPunct="1">
              <a:lnSpc>
                <a:spcPct val="100000"/>
              </a:lnSpc>
              <a:spcBef>
                <a:spcPts val="0"/>
              </a:spcBef>
              <a:spcAft>
                <a:spcPts val="0"/>
              </a:spcAft>
              <a:buClrTx/>
              <a:buSzTx/>
              <a:buFontTx/>
              <a:buNone/>
              <a:tabLst/>
              <a:defRPr/>
            </a:pPr>
            <a:r>
              <a:rPr lang="da-DK"/>
              <a:t>In this particular graph, the correlation is shown by the ”r” value indicated in the diagram. Researchers know that this value of 0.67 proves the significant correlation.  </a:t>
            </a:r>
          </a:p>
          <a:p>
            <a:endParaRPr lang="da-DK"/>
          </a:p>
          <a:p>
            <a:r>
              <a:rPr lang="da-DK"/>
              <a:t>In these validation studies, subjects were fitted with premium hearing aids and the outcomes of ACT were correlated against an ecologically valid setup of HINT. So we can be sure ACT holds up against speech in noise tests. </a:t>
            </a:r>
          </a:p>
          <a:p>
            <a:endParaRPr lang="da-DK"/>
          </a:p>
          <a:p>
            <a:r>
              <a:rPr lang="da-DK"/>
              <a:t>In addition to this, studies were conducted to develop the dB ncl scale used to denote the ACT value </a:t>
            </a:r>
          </a:p>
        </p:txBody>
      </p:sp>
      <p:sp>
        <p:nvSpPr>
          <p:cNvPr id="4" name="Pladsholder til slidenummer 3"/>
          <p:cNvSpPr>
            <a:spLocks noGrp="1"/>
          </p:cNvSpPr>
          <p:nvPr>
            <p:ph type="sldNum" sz="quarter" idx="5"/>
          </p:nvPr>
        </p:nvSpPr>
        <p:spPr/>
        <p:txBody>
          <a:bodyPr/>
          <a:lstStyle/>
          <a:p>
            <a:fld id="{EC5C1D5B-C33C-BA44-B267-4688201A3FA8}" type="slidenum">
              <a:rPr lang="da-DK" smtClean="0"/>
              <a:t>56</a:t>
            </a:fld>
            <a:endParaRPr lang="da-DK"/>
          </a:p>
        </p:txBody>
      </p:sp>
    </p:spTree>
    <p:extLst>
      <p:ext uri="{BB962C8B-B14F-4D97-AF65-F5344CB8AC3E}">
        <p14:creationId xmlns:p14="http://schemas.microsoft.com/office/powerpoint/2010/main" val="327590744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that we have looked at potential customers of ACT and we have won them all over, they will hopefully all be asking, so how on earth do I purchase ACT?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460812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err="1"/>
              <a:t>Firstly</a:t>
            </a:r>
            <a:r>
              <a:rPr lang="da-DK" dirty="0"/>
              <a:t>, ACT is a </a:t>
            </a:r>
            <a:r>
              <a:rPr lang="da-DK" dirty="0" err="1"/>
              <a:t>licensed</a:t>
            </a:r>
            <a:r>
              <a:rPr lang="da-DK" dirty="0"/>
              <a:t> feature on </a:t>
            </a:r>
            <a:r>
              <a:rPr lang="da-DK" dirty="0" err="1"/>
              <a:t>Affinity</a:t>
            </a:r>
            <a:r>
              <a:rPr lang="da-DK" dirty="0"/>
              <a:t> Compact.</a:t>
            </a:r>
          </a:p>
          <a:p>
            <a:endParaRPr lang="da-DK" dirty="0"/>
          </a:p>
          <a:p>
            <a:r>
              <a:rPr lang="da-DK" dirty="0"/>
              <a:t>It is </a:t>
            </a:r>
            <a:r>
              <a:rPr lang="da-DK" dirty="0" err="1"/>
              <a:t>available</a:t>
            </a:r>
            <a:r>
              <a:rPr lang="da-DK" dirty="0"/>
              <a:t> on all new </a:t>
            </a:r>
            <a:r>
              <a:rPr lang="da-DK" dirty="0" err="1"/>
              <a:t>orders</a:t>
            </a:r>
            <a:r>
              <a:rPr lang="da-DK" dirty="0"/>
              <a:t> of Compact and </a:t>
            </a:r>
            <a:r>
              <a:rPr lang="da-DK" dirty="0" err="1"/>
              <a:t>anyone</a:t>
            </a:r>
            <a:r>
              <a:rPr lang="da-DK" dirty="0"/>
              <a:t> with an </a:t>
            </a:r>
            <a:r>
              <a:rPr lang="da-DK" dirty="0" err="1"/>
              <a:t>exisiting</a:t>
            </a:r>
            <a:r>
              <a:rPr lang="da-DK" dirty="0"/>
              <a:t> </a:t>
            </a:r>
            <a:r>
              <a:rPr lang="da-DK" dirty="0" err="1"/>
              <a:t>Compat</a:t>
            </a:r>
            <a:r>
              <a:rPr lang="da-DK" dirty="0"/>
              <a:t> </a:t>
            </a:r>
            <a:r>
              <a:rPr lang="da-DK" dirty="0" err="1"/>
              <a:t>will</a:t>
            </a:r>
            <a:r>
              <a:rPr lang="da-DK" dirty="0"/>
              <a:t> </a:t>
            </a:r>
            <a:r>
              <a:rPr lang="da-DK" dirty="0" err="1"/>
              <a:t>need</a:t>
            </a:r>
            <a:r>
              <a:rPr lang="da-DK" dirty="0"/>
              <a:t> to purchase ACT </a:t>
            </a:r>
            <a:r>
              <a:rPr lang="da-DK" dirty="0" err="1"/>
              <a:t>seperately</a:t>
            </a:r>
            <a:r>
              <a:rPr lang="da-DK" dirty="0"/>
              <a:t>. </a:t>
            </a:r>
          </a:p>
          <a:p>
            <a:endParaRPr lang="da-DK" dirty="0"/>
          </a:p>
          <a:p>
            <a:r>
              <a:rPr lang="da-DK" dirty="0"/>
              <a:t>And ACT for </a:t>
            </a:r>
            <a:r>
              <a:rPr lang="da-DK" dirty="0" err="1"/>
              <a:t>Callisto</a:t>
            </a:r>
            <a:r>
              <a:rPr lang="da-DK" dirty="0"/>
              <a:t> is </a:t>
            </a:r>
            <a:r>
              <a:rPr lang="da-DK" dirty="0" err="1"/>
              <a:t>expected</a:t>
            </a:r>
            <a:r>
              <a:rPr lang="da-DK" dirty="0"/>
              <a:t>. This </a:t>
            </a:r>
            <a:r>
              <a:rPr lang="da-DK" dirty="0" err="1"/>
              <a:t>isn’t</a:t>
            </a:r>
            <a:r>
              <a:rPr lang="da-DK" dirty="0"/>
              <a:t> </a:t>
            </a:r>
            <a:r>
              <a:rPr lang="da-DK" dirty="0" err="1"/>
              <a:t>confirmed</a:t>
            </a:r>
            <a:r>
              <a:rPr lang="da-DK" dirty="0"/>
              <a:t>, ´but </a:t>
            </a:r>
            <a:r>
              <a:rPr lang="da-DK" dirty="0" err="1"/>
              <a:t>we</a:t>
            </a:r>
            <a:r>
              <a:rPr lang="da-DK" dirty="0"/>
              <a:t> </a:t>
            </a:r>
            <a:r>
              <a:rPr lang="da-DK" dirty="0" err="1"/>
              <a:t>hope</a:t>
            </a:r>
            <a:r>
              <a:rPr lang="da-DK" dirty="0"/>
              <a:t> for summer 2024</a:t>
            </a:r>
            <a:endParaRPr lang="en-GB" dirty="0"/>
          </a:p>
        </p:txBody>
      </p:sp>
      <p:sp>
        <p:nvSpPr>
          <p:cNvPr id="4" name="Slide Number Placeholder 3"/>
          <p:cNvSpPr>
            <a:spLocks noGrp="1"/>
          </p:cNvSpPr>
          <p:nvPr>
            <p:ph type="sldNum" sz="quarter" idx="5"/>
          </p:nvPr>
        </p:nvSpPr>
        <p:spPr/>
        <p:txBody>
          <a:bodyPr/>
          <a:lstStyle/>
          <a:p>
            <a:fld id="{EC5C1D5B-C33C-BA44-B267-4688201A3FA8}" type="slidenum">
              <a:rPr lang="da-DK" smtClean="0"/>
              <a:t>58</a:t>
            </a:fld>
            <a:endParaRPr lang="da-DK"/>
          </a:p>
        </p:txBody>
      </p:sp>
    </p:spTree>
    <p:extLst>
      <p:ext uri="{BB962C8B-B14F-4D97-AF65-F5344CB8AC3E}">
        <p14:creationId xmlns:p14="http://schemas.microsoft.com/office/powerpoint/2010/main" val="1220596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The good news is, no additional equipment is needed to perform ACT. This is another reason why it’s fast and easy. </a:t>
            </a:r>
          </a:p>
        </p:txBody>
      </p:sp>
      <p:sp>
        <p:nvSpPr>
          <p:cNvPr id="4" name="Slide Number Placeholder 3"/>
          <p:cNvSpPr>
            <a:spLocks noGrp="1"/>
          </p:cNvSpPr>
          <p:nvPr>
            <p:ph type="sldNum" sz="quarter" idx="5"/>
          </p:nvPr>
        </p:nvSpPr>
        <p:spPr/>
        <p:txBody>
          <a:bodyPr/>
          <a:lstStyle/>
          <a:p>
            <a:fld id="{EC5C1D5B-C33C-BA44-B267-4688201A3FA8}" type="slidenum">
              <a:rPr lang="da-DK" smtClean="0"/>
              <a:t>59</a:t>
            </a:fld>
            <a:endParaRPr lang="da-DK"/>
          </a:p>
        </p:txBody>
      </p:sp>
    </p:spTree>
    <p:extLst>
      <p:ext uri="{BB962C8B-B14F-4D97-AF65-F5344CB8AC3E}">
        <p14:creationId xmlns:p14="http://schemas.microsoft.com/office/powerpoint/2010/main" val="236081328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all this information on ACT, how do you actually go about using the result?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18313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a:t>Now in general terms, the greater the ACT value the more help you will requite from the hearing aids in noise. However, the idea is that that you can use ACT in one of two ways. You either use the automatic function of your hearing aid, when this becomes available, and the value of ACT will be automatically transferred across to the hearing aid software to determine the level at which the adaptive features will be set. Should this option not be available, you can then use the guidance we have provided. </a:t>
            </a:r>
          </a:p>
        </p:txBody>
      </p:sp>
      <p:sp>
        <p:nvSpPr>
          <p:cNvPr id="4" name="Slide Number Placeholder 3"/>
          <p:cNvSpPr>
            <a:spLocks noGrp="1"/>
          </p:cNvSpPr>
          <p:nvPr>
            <p:ph type="sldNum" sz="quarter" idx="5"/>
          </p:nvPr>
        </p:nvSpPr>
        <p:spPr/>
        <p:txBody>
          <a:bodyPr/>
          <a:lstStyle/>
          <a:p>
            <a:fld id="{EC5C1D5B-C33C-BA44-B267-4688201A3FA8}" type="slidenum">
              <a:rPr lang="da-DK" smtClean="0"/>
              <a:t>61</a:t>
            </a:fld>
            <a:endParaRPr lang="da-DK"/>
          </a:p>
        </p:txBody>
      </p:sp>
    </p:spTree>
    <p:extLst>
      <p:ext uri="{BB962C8B-B14F-4D97-AF65-F5344CB8AC3E}">
        <p14:creationId xmlns:p14="http://schemas.microsoft.com/office/powerpoint/2010/main" val="347929650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200" dirty="0"/>
              <a:t>With </a:t>
            </a:r>
            <a:r>
              <a:rPr lang="da-DK" sz="1200" dirty="0" err="1"/>
              <a:t>this</a:t>
            </a:r>
            <a:r>
              <a:rPr lang="da-DK" sz="1200" dirty="0"/>
              <a:t> guidance , </a:t>
            </a:r>
            <a:r>
              <a:rPr lang="da-DK" sz="1200" dirty="0" err="1"/>
              <a:t>we</a:t>
            </a:r>
            <a:r>
              <a:rPr lang="da-DK" sz="1200" dirty="0"/>
              <a:t> have </a:t>
            </a:r>
            <a:r>
              <a:rPr lang="da-DK" sz="1200" dirty="0" err="1"/>
              <a:t>developed</a:t>
            </a:r>
            <a:r>
              <a:rPr lang="da-DK" sz="1200" dirty="0"/>
              <a:t> 4 statements on the basis </a:t>
            </a:r>
            <a:r>
              <a:rPr lang="da-DK" sz="1200" dirty="0" err="1"/>
              <a:t>that</a:t>
            </a:r>
            <a:r>
              <a:rPr lang="da-DK" sz="1200" dirty="0"/>
              <a:t> </a:t>
            </a:r>
            <a:r>
              <a:rPr lang="da-DK" sz="1200" dirty="0" err="1"/>
              <a:t>there</a:t>
            </a:r>
            <a:r>
              <a:rPr lang="da-DK" sz="1200" dirty="0"/>
              <a:t> is an initial action, </a:t>
            </a:r>
            <a:r>
              <a:rPr lang="da-DK" sz="1200" dirty="0" err="1"/>
              <a:t>followed</a:t>
            </a:r>
            <a:r>
              <a:rPr lang="da-DK" sz="1200" dirty="0"/>
              <a:t> by the </a:t>
            </a:r>
            <a:r>
              <a:rPr lang="da-DK" sz="1200" dirty="0" err="1"/>
              <a:t>outcome</a:t>
            </a:r>
            <a:r>
              <a:rPr lang="da-DK" sz="1200" dirty="0"/>
              <a:t>, in patient </a:t>
            </a:r>
            <a:r>
              <a:rPr lang="da-DK" sz="1200" dirty="0" err="1"/>
              <a:t>friendly</a:t>
            </a:r>
            <a:r>
              <a:rPr lang="da-DK" sz="1200" dirty="0"/>
              <a:t> </a:t>
            </a:r>
            <a:r>
              <a:rPr lang="da-DK" sz="1200" dirty="0" err="1"/>
              <a:t>language</a:t>
            </a:r>
            <a:r>
              <a:rPr lang="da-DK" sz="1200" dirty="0"/>
              <a:t>. This </a:t>
            </a:r>
            <a:r>
              <a:rPr lang="da-DK" sz="1200" dirty="0" err="1"/>
              <a:t>way</a:t>
            </a:r>
            <a:r>
              <a:rPr lang="da-DK" sz="1200" dirty="0"/>
              <a:t>, </a:t>
            </a:r>
            <a:r>
              <a:rPr lang="da-DK" sz="1200" dirty="0" err="1"/>
              <a:t>there</a:t>
            </a:r>
            <a:r>
              <a:rPr lang="da-DK" sz="1200" dirty="0"/>
              <a:t> is </a:t>
            </a:r>
            <a:r>
              <a:rPr lang="da-DK" sz="1200" dirty="0" err="1"/>
              <a:t>full</a:t>
            </a:r>
            <a:r>
              <a:rPr lang="da-DK" sz="1200" dirty="0"/>
              <a:t> </a:t>
            </a:r>
            <a:r>
              <a:rPr lang="da-DK" sz="1200" dirty="0" err="1"/>
              <a:t>transparency</a:t>
            </a:r>
            <a:r>
              <a:rPr lang="da-DK" sz="1200" dirty="0"/>
              <a:t> </a:t>
            </a:r>
            <a:r>
              <a:rPr lang="da-DK" sz="1200" dirty="0" err="1"/>
              <a:t>between</a:t>
            </a:r>
            <a:r>
              <a:rPr lang="da-DK" sz="1200" dirty="0"/>
              <a:t> </a:t>
            </a:r>
            <a:r>
              <a:rPr lang="da-DK" sz="1200" dirty="0" err="1"/>
              <a:t>audiologist</a:t>
            </a:r>
            <a:r>
              <a:rPr lang="da-DK" sz="1200" dirty="0"/>
              <a:t> and patient </a:t>
            </a:r>
            <a:r>
              <a:rPr lang="da-DK" sz="1200" dirty="0" err="1"/>
              <a:t>when</a:t>
            </a:r>
            <a:r>
              <a:rPr lang="da-DK" sz="1200" dirty="0"/>
              <a:t> </a:t>
            </a:r>
            <a:r>
              <a:rPr lang="da-DK" sz="1200" dirty="0" err="1"/>
              <a:t>counselling</a:t>
            </a:r>
            <a:r>
              <a:rPr lang="da-DK"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da-DK" sz="1200" dirty="0"/>
              <a:t>We </a:t>
            </a:r>
            <a:r>
              <a:rPr lang="da-DK" sz="1200" dirty="0" err="1"/>
              <a:t>recommend</a:t>
            </a:r>
            <a:r>
              <a:rPr lang="da-DK" sz="1200" dirty="0"/>
              <a:t> to </a:t>
            </a:r>
            <a:r>
              <a:rPr lang="da-DK" sz="1200" dirty="0" err="1"/>
              <a:t>audiologists</a:t>
            </a:r>
            <a:r>
              <a:rPr lang="da-DK" sz="1200" dirty="0"/>
              <a:t>, </a:t>
            </a:r>
            <a:r>
              <a:rPr lang="da-DK" sz="1200" dirty="0" err="1"/>
              <a:t>when</a:t>
            </a:r>
            <a:r>
              <a:rPr lang="da-DK" sz="1200" dirty="0"/>
              <a:t> </a:t>
            </a:r>
            <a:r>
              <a:rPr lang="da-DK" sz="1200" dirty="0" err="1"/>
              <a:t>using</a:t>
            </a:r>
            <a:r>
              <a:rPr lang="da-DK" sz="1200" dirty="0"/>
              <a:t> the guidance, </a:t>
            </a:r>
            <a:r>
              <a:rPr lang="da-DK" sz="1200" dirty="0" err="1"/>
              <a:t>that</a:t>
            </a:r>
            <a:r>
              <a:rPr lang="da-DK" sz="1200" dirty="0"/>
              <a:t> </a:t>
            </a:r>
            <a:r>
              <a:rPr lang="da-DK" sz="1200" dirty="0" err="1"/>
              <a:t>they</a:t>
            </a:r>
            <a:r>
              <a:rPr lang="da-DK" sz="1200" dirty="0"/>
              <a:t> understand the </a:t>
            </a:r>
            <a:r>
              <a:rPr lang="da-DK" sz="1200" dirty="0" err="1"/>
              <a:t>hearing</a:t>
            </a:r>
            <a:r>
              <a:rPr lang="da-DK" sz="1200" dirty="0"/>
              <a:t> </a:t>
            </a:r>
            <a:r>
              <a:rPr lang="da-DK" sz="1200" dirty="0" err="1"/>
              <a:t>aid</a:t>
            </a:r>
            <a:r>
              <a:rPr lang="da-DK" sz="1200" dirty="0"/>
              <a:t> </a:t>
            </a:r>
            <a:r>
              <a:rPr lang="da-DK" sz="1200" dirty="0" err="1"/>
              <a:t>they</a:t>
            </a:r>
            <a:r>
              <a:rPr lang="da-DK" sz="1200" dirty="0"/>
              <a:t> </a:t>
            </a:r>
            <a:r>
              <a:rPr lang="da-DK" sz="1200" dirty="0" err="1"/>
              <a:t>are</a:t>
            </a:r>
            <a:r>
              <a:rPr lang="da-DK" sz="1200" dirty="0"/>
              <a:t> </a:t>
            </a:r>
            <a:r>
              <a:rPr lang="da-DK" sz="1200" dirty="0" err="1"/>
              <a:t>working</a:t>
            </a:r>
            <a:r>
              <a:rPr lang="da-DK" sz="1200" dirty="0"/>
              <a:t> with </a:t>
            </a:r>
            <a:r>
              <a:rPr lang="da-DK" sz="1200" dirty="0" err="1"/>
              <a:t>fully</a:t>
            </a:r>
            <a:r>
              <a:rPr lang="da-DK" sz="1200" dirty="0"/>
              <a:t> and </a:t>
            </a:r>
            <a:r>
              <a:rPr lang="da-DK" sz="1200" dirty="0" err="1"/>
              <a:t>know</a:t>
            </a:r>
            <a:r>
              <a:rPr lang="da-DK" sz="1200" dirty="0"/>
              <a:t> </a:t>
            </a:r>
            <a:r>
              <a:rPr lang="da-DK" sz="1200" dirty="0" err="1"/>
              <a:t>how</a:t>
            </a:r>
            <a:r>
              <a:rPr lang="da-DK" sz="1200" dirty="0"/>
              <a:t> to </a:t>
            </a:r>
            <a:r>
              <a:rPr lang="da-DK" sz="1200" dirty="0" err="1"/>
              <a:t>use</a:t>
            </a:r>
            <a:r>
              <a:rPr lang="da-DK" sz="1200" dirty="0"/>
              <a:t> the </a:t>
            </a:r>
            <a:r>
              <a:rPr lang="da-DK" sz="1200" dirty="0" err="1"/>
              <a:t>adanced</a:t>
            </a:r>
            <a:r>
              <a:rPr lang="da-DK" sz="1200" dirty="0"/>
              <a:t> features. The </a:t>
            </a:r>
            <a:r>
              <a:rPr lang="da-DK" sz="1200" dirty="0" err="1"/>
              <a:t>idea</a:t>
            </a:r>
            <a:r>
              <a:rPr lang="da-DK" sz="1200" dirty="0"/>
              <a:t> with </a:t>
            </a:r>
            <a:r>
              <a:rPr lang="da-DK" sz="1200" dirty="0" err="1"/>
              <a:t>this</a:t>
            </a:r>
            <a:r>
              <a:rPr lang="da-DK" sz="1200" dirty="0"/>
              <a:t> guidance is to balance </a:t>
            </a:r>
            <a:r>
              <a:rPr lang="da-DK" sz="1200" dirty="0" err="1"/>
              <a:t>natural</a:t>
            </a:r>
            <a:r>
              <a:rPr lang="da-DK" sz="1200" dirty="0"/>
              <a:t> </a:t>
            </a:r>
            <a:r>
              <a:rPr lang="da-DK" sz="1200" dirty="0" err="1"/>
              <a:t>audibility</a:t>
            </a:r>
            <a:r>
              <a:rPr lang="da-DK" sz="1200" dirty="0"/>
              <a:t> with heavy </a:t>
            </a:r>
            <a:r>
              <a:rPr lang="da-DK" sz="1200" dirty="0" err="1"/>
              <a:t>processing</a:t>
            </a:r>
            <a:r>
              <a:rPr lang="da-DK"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a-DK" sz="1200" dirty="0"/>
          </a:p>
          <a:p>
            <a:endParaRPr lang="da-DK" dirty="0"/>
          </a:p>
        </p:txBody>
      </p:sp>
      <p:sp>
        <p:nvSpPr>
          <p:cNvPr id="4" name="Slide Number Placeholder 3"/>
          <p:cNvSpPr>
            <a:spLocks noGrp="1"/>
          </p:cNvSpPr>
          <p:nvPr>
            <p:ph type="sldNum" sz="quarter" idx="5"/>
          </p:nvPr>
        </p:nvSpPr>
        <p:spPr/>
        <p:txBody>
          <a:bodyPr/>
          <a:lstStyle/>
          <a:p>
            <a:fld id="{EC5C1D5B-C33C-BA44-B267-4688201A3FA8}" type="slidenum">
              <a:rPr lang="da-DK" smtClean="0"/>
              <a:t>62</a:t>
            </a:fld>
            <a:endParaRPr lang="da-DK"/>
          </a:p>
        </p:txBody>
      </p:sp>
    </p:spTree>
    <p:extLst>
      <p:ext uri="{BB962C8B-B14F-4D97-AF65-F5344CB8AC3E}">
        <p14:creationId xmlns:p14="http://schemas.microsoft.com/office/powerpoint/2010/main" val="384496549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1200" dirty="0"/>
              <a:t>With </a:t>
            </a:r>
            <a:r>
              <a:rPr lang="da-DK" sz="1200" dirty="0" err="1"/>
              <a:t>this</a:t>
            </a:r>
            <a:r>
              <a:rPr lang="da-DK" sz="1200" dirty="0"/>
              <a:t> guidance , </a:t>
            </a:r>
            <a:r>
              <a:rPr lang="da-DK" sz="1200" dirty="0" err="1"/>
              <a:t>we</a:t>
            </a:r>
            <a:r>
              <a:rPr lang="da-DK" sz="1200" dirty="0"/>
              <a:t> have </a:t>
            </a:r>
            <a:r>
              <a:rPr lang="da-DK" sz="1200" dirty="0" err="1"/>
              <a:t>developed</a:t>
            </a:r>
            <a:r>
              <a:rPr lang="da-DK" sz="1200" dirty="0"/>
              <a:t> 4 statements on the basis </a:t>
            </a:r>
            <a:r>
              <a:rPr lang="da-DK" sz="1200" dirty="0" err="1"/>
              <a:t>that</a:t>
            </a:r>
            <a:r>
              <a:rPr lang="da-DK" sz="1200" dirty="0"/>
              <a:t> </a:t>
            </a:r>
            <a:r>
              <a:rPr lang="da-DK" sz="1200" dirty="0" err="1"/>
              <a:t>there</a:t>
            </a:r>
            <a:r>
              <a:rPr lang="da-DK" sz="1200" dirty="0"/>
              <a:t> is an initial action, </a:t>
            </a:r>
            <a:r>
              <a:rPr lang="da-DK" sz="1200" dirty="0" err="1"/>
              <a:t>followed</a:t>
            </a:r>
            <a:r>
              <a:rPr lang="da-DK" sz="1200" dirty="0"/>
              <a:t> by the </a:t>
            </a:r>
            <a:r>
              <a:rPr lang="da-DK" sz="1200" dirty="0" err="1"/>
              <a:t>outcome</a:t>
            </a:r>
            <a:r>
              <a:rPr lang="da-DK" sz="1200" dirty="0"/>
              <a:t>, in patient </a:t>
            </a:r>
            <a:r>
              <a:rPr lang="da-DK" sz="1200" dirty="0" err="1"/>
              <a:t>friendly</a:t>
            </a:r>
            <a:r>
              <a:rPr lang="da-DK" sz="1200" dirty="0"/>
              <a:t> </a:t>
            </a:r>
            <a:r>
              <a:rPr lang="da-DK" sz="1200" dirty="0" err="1"/>
              <a:t>language</a:t>
            </a:r>
            <a:r>
              <a:rPr lang="da-DK" sz="1200" dirty="0"/>
              <a:t>. This </a:t>
            </a:r>
            <a:r>
              <a:rPr lang="da-DK" sz="1200" dirty="0" err="1"/>
              <a:t>way</a:t>
            </a:r>
            <a:r>
              <a:rPr lang="da-DK" sz="1200" dirty="0"/>
              <a:t>, </a:t>
            </a:r>
            <a:r>
              <a:rPr lang="da-DK" sz="1200" dirty="0" err="1"/>
              <a:t>there</a:t>
            </a:r>
            <a:r>
              <a:rPr lang="da-DK" sz="1200" dirty="0"/>
              <a:t> is </a:t>
            </a:r>
            <a:r>
              <a:rPr lang="da-DK" sz="1200" dirty="0" err="1"/>
              <a:t>full</a:t>
            </a:r>
            <a:r>
              <a:rPr lang="da-DK" sz="1200" dirty="0"/>
              <a:t> </a:t>
            </a:r>
            <a:r>
              <a:rPr lang="da-DK" sz="1200" dirty="0" err="1"/>
              <a:t>transparency</a:t>
            </a:r>
            <a:r>
              <a:rPr lang="da-DK" sz="1200" dirty="0"/>
              <a:t> </a:t>
            </a:r>
            <a:r>
              <a:rPr lang="da-DK" sz="1200" dirty="0" err="1"/>
              <a:t>between</a:t>
            </a:r>
            <a:r>
              <a:rPr lang="da-DK" sz="1200" dirty="0"/>
              <a:t> </a:t>
            </a:r>
            <a:r>
              <a:rPr lang="da-DK" sz="1200" dirty="0" err="1"/>
              <a:t>audiologist</a:t>
            </a:r>
            <a:r>
              <a:rPr lang="da-DK" sz="1200" dirty="0"/>
              <a:t> and patient </a:t>
            </a:r>
            <a:r>
              <a:rPr lang="da-DK" sz="1200" dirty="0" err="1"/>
              <a:t>when</a:t>
            </a:r>
            <a:r>
              <a:rPr lang="da-DK" sz="1200" dirty="0"/>
              <a:t> </a:t>
            </a:r>
            <a:r>
              <a:rPr lang="da-DK" sz="1200" dirty="0" err="1"/>
              <a:t>counselling</a:t>
            </a:r>
            <a:r>
              <a:rPr lang="da-DK"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da-DK" sz="1200" dirty="0"/>
              <a:t>We </a:t>
            </a:r>
            <a:r>
              <a:rPr lang="da-DK" sz="1200" dirty="0" err="1"/>
              <a:t>recommend</a:t>
            </a:r>
            <a:r>
              <a:rPr lang="da-DK" sz="1200" dirty="0"/>
              <a:t> to </a:t>
            </a:r>
            <a:r>
              <a:rPr lang="da-DK" sz="1200" dirty="0" err="1"/>
              <a:t>audiologists</a:t>
            </a:r>
            <a:r>
              <a:rPr lang="da-DK" sz="1200" dirty="0"/>
              <a:t>, </a:t>
            </a:r>
            <a:r>
              <a:rPr lang="da-DK" sz="1200" dirty="0" err="1"/>
              <a:t>when</a:t>
            </a:r>
            <a:r>
              <a:rPr lang="da-DK" sz="1200" dirty="0"/>
              <a:t> </a:t>
            </a:r>
            <a:r>
              <a:rPr lang="da-DK" sz="1200" dirty="0" err="1"/>
              <a:t>using</a:t>
            </a:r>
            <a:r>
              <a:rPr lang="da-DK" sz="1200" dirty="0"/>
              <a:t> the guidance, </a:t>
            </a:r>
            <a:r>
              <a:rPr lang="da-DK" sz="1200" dirty="0" err="1"/>
              <a:t>that</a:t>
            </a:r>
            <a:r>
              <a:rPr lang="da-DK" sz="1200" dirty="0"/>
              <a:t> </a:t>
            </a:r>
            <a:r>
              <a:rPr lang="da-DK" sz="1200" dirty="0" err="1"/>
              <a:t>they</a:t>
            </a:r>
            <a:r>
              <a:rPr lang="da-DK" sz="1200" dirty="0"/>
              <a:t> understand the </a:t>
            </a:r>
            <a:r>
              <a:rPr lang="da-DK" sz="1200" dirty="0" err="1"/>
              <a:t>hearing</a:t>
            </a:r>
            <a:r>
              <a:rPr lang="da-DK" sz="1200" dirty="0"/>
              <a:t> </a:t>
            </a:r>
            <a:r>
              <a:rPr lang="da-DK" sz="1200" dirty="0" err="1"/>
              <a:t>aid</a:t>
            </a:r>
            <a:r>
              <a:rPr lang="da-DK" sz="1200" dirty="0"/>
              <a:t> </a:t>
            </a:r>
            <a:r>
              <a:rPr lang="da-DK" sz="1200" dirty="0" err="1"/>
              <a:t>they</a:t>
            </a:r>
            <a:r>
              <a:rPr lang="da-DK" sz="1200" dirty="0"/>
              <a:t> </a:t>
            </a:r>
            <a:r>
              <a:rPr lang="da-DK" sz="1200" dirty="0" err="1"/>
              <a:t>are</a:t>
            </a:r>
            <a:r>
              <a:rPr lang="da-DK" sz="1200" dirty="0"/>
              <a:t> </a:t>
            </a:r>
            <a:r>
              <a:rPr lang="da-DK" sz="1200" dirty="0" err="1"/>
              <a:t>working</a:t>
            </a:r>
            <a:r>
              <a:rPr lang="da-DK" sz="1200" dirty="0"/>
              <a:t> with </a:t>
            </a:r>
            <a:r>
              <a:rPr lang="da-DK" sz="1200" dirty="0" err="1"/>
              <a:t>fully</a:t>
            </a:r>
            <a:r>
              <a:rPr lang="da-DK" sz="1200" dirty="0"/>
              <a:t> and </a:t>
            </a:r>
            <a:r>
              <a:rPr lang="da-DK" sz="1200" dirty="0" err="1"/>
              <a:t>know</a:t>
            </a:r>
            <a:r>
              <a:rPr lang="da-DK" sz="1200" dirty="0"/>
              <a:t> </a:t>
            </a:r>
            <a:r>
              <a:rPr lang="da-DK" sz="1200" dirty="0" err="1"/>
              <a:t>how</a:t>
            </a:r>
            <a:r>
              <a:rPr lang="da-DK" sz="1200" dirty="0"/>
              <a:t> to </a:t>
            </a:r>
            <a:r>
              <a:rPr lang="da-DK" sz="1200" dirty="0" err="1"/>
              <a:t>use</a:t>
            </a:r>
            <a:r>
              <a:rPr lang="da-DK" sz="1200" dirty="0"/>
              <a:t> the </a:t>
            </a:r>
            <a:r>
              <a:rPr lang="da-DK" sz="1200" dirty="0" err="1"/>
              <a:t>adanced</a:t>
            </a:r>
            <a:r>
              <a:rPr lang="da-DK" sz="1200" dirty="0"/>
              <a:t> features. The </a:t>
            </a:r>
            <a:r>
              <a:rPr lang="da-DK" sz="1200" dirty="0" err="1"/>
              <a:t>idea</a:t>
            </a:r>
            <a:r>
              <a:rPr lang="da-DK" sz="1200" dirty="0"/>
              <a:t> with </a:t>
            </a:r>
            <a:r>
              <a:rPr lang="da-DK" sz="1200" dirty="0" err="1"/>
              <a:t>this</a:t>
            </a:r>
            <a:r>
              <a:rPr lang="da-DK" sz="1200" dirty="0"/>
              <a:t> guidance is to balance </a:t>
            </a:r>
            <a:r>
              <a:rPr lang="da-DK" sz="1200" dirty="0" err="1"/>
              <a:t>natural</a:t>
            </a:r>
            <a:r>
              <a:rPr lang="da-DK" sz="1200" dirty="0"/>
              <a:t> </a:t>
            </a:r>
            <a:r>
              <a:rPr lang="da-DK" sz="1200" dirty="0" err="1"/>
              <a:t>audibility</a:t>
            </a:r>
            <a:r>
              <a:rPr lang="da-DK" sz="1200" dirty="0"/>
              <a:t> with heavy </a:t>
            </a:r>
            <a:r>
              <a:rPr lang="da-DK" sz="1200" dirty="0" err="1"/>
              <a:t>processing</a:t>
            </a:r>
            <a:r>
              <a:rPr lang="da-DK" sz="1200" dirty="0"/>
              <a:t>. </a:t>
            </a:r>
          </a:p>
          <a:p>
            <a:endParaRPr lang="da-DK" dirty="0"/>
          </a:p>
        </p:txBody>
      </p:sp>
      <p:sp>
        <p:nvSpPr>
          <p:cNvPr id="4" name="Slide Number Placeholder 3"/>
          <p:cNvSpPr>
            <a:spLocks noGrp="1"/>
          </p:cNvSpPr>
          <p:nvPr>
            <p:ph type="sldNum" sz="quarter" idx="5"/>
          </p:nvPr>
        </p:nvSpPr>
        <p:spPr/>
        <p:txBody>
          <a:bodyPr/>
          <a:lstStyle/>
          <a:p>
            <a:fld id="{EC5C1D5B-C33C-BA44-B267-4688201A3FA8}" type="slidenum">
              <a:rPr lang="da-DK" smtClean="0"/>
              <a:t>63</a:t>
            </a:fld>
            <a:endParaRPr lang="da-DK"/>
          </a:p>
        </p:txBody>
      </p:sp>
    </p:spTree>
    <p:extLst>
      <p:ext uri="{BB962C8B-B14F-4D97-AF65-F5344CB8AC3E}">
        <p14:creationId xmlns:p14="http://schemas.microsoft.com/office/powerpoint/2010/main" val="412204772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5C1D5B-C33C-BA44-B267-4688201A3FA8}"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77195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a-DK"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674445-A3DF-4F6F-B4B4-E8EEE957A426}" type="slidenum">
              <a:rPr kumimoji="0" lang="da-DK"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da-DK"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37276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da-DK" dirty="0"/>
          </a:p>
        </p:txBody>
      </p:sp>
      <p:sp>
        <p:nvSpPr>
          <p:cNvPr id="4" name="Pladsholder til slidenummer 3"/>
          <p:cNvSpPr>
            <a:spLocks noGrp="1"/>
          </p:cNvSpPr>
          <p:nvPr>
            <p:ph type="sldNum" sz="quarter" idx="5"/>
          </p:nvPr>
        </p:nvSpPr>
        <p:spPr/>
        <p:txBody>
          <a:bodyPr/>
          <a:lstStyle/>
          <a:p>
            <a:fld id="{EC5C1D5B-C33C-BA44-B267-4688201A3FA8}" type="slidenum">
              <a:rPr lang="da-DK" smtClean="0"/>
              <a:t>66</a:t>
            </a:fld>
            <a:endParaRPr lang="da-DK"/>
          </a:p>
        </p:txBody>
      </p:sp>
    </p:spTree>
    <p:extLst>
      <p:ext uri="{BB962C8B-B14F-4D97-AF65-F5344CB8AC3E}">
        <p14:creationId xmlns:p14="http://schemas.microsoft.com/office/powerpoint/2010/main" val="226384990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slidebillede 1"/>
          <p:cNvSpPr>
            <a:spLocks noGrp="1" noRot="1" noChangeAspect="1"/>
          </p:cNvSpPr>
          <p:nvPr>
            <p:ph type="sldImg"/>
          </p:nvPr>
        </p:nvSpPr>
        <p:spPr/>
      </p:sp>
      <p:sp>
        <p:nvSpPr>
          <p:cNvPr id="3" name="Pladsholder til no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a:t>Now we have been testing ACT in many settings and so far, this is what clinicians have to say about ACT. Shortly, you will also have the chance to try out ACT for yourself and perhaps we could even add to these</a:t>
            </a:r>
          </a:p>
        </p:txBody>
      </p:sp>
      <p:sp>
        <p:nvSpPr>
          <p:cNvPr id="4" name="Pladsholder til slidenummer 3"/>
          <p:cNvSpPr>
            <a:spLocks noGrp="1"/>
          </p:cNvSpPr>
          <p:nvPr>
            <p:ph type="sldNum" sz="quarter" idx="5"/>
          </p:nvPr>
        </p:nvSpPr>
        <p:spPr/>
        <p:txBody>
          <a:bodyPr/>
          <a:lstStyle/>
          <a:p>
            <a:fld id="{EC5C1D5B-C33C-BA44-B267-4688201A3FA8}" type="slidenum">
              <a:rPr lang="da-DK" smtClean="0"/>
              <a:t>67</a:t>
            </a:fld>
            <a:endParaRPr lang="da-DK"/>
          </a:p>
        </p:txBody>
      </p:sp>
    </p:spTree>
    <p:extLst>
      <p:ext uri="{BB962C8B-B14F-4D97-AF65-F5344CB8AC3E}">
        <p14:creationId xmlns:p14="http://schemas.microsoft.com/office/powerpoint/2010/main" val="394695960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a-DK" dirty="0"/>
              <a:t> </a:t>
            </a:r>
          </a:p>
        </p:txBody>
      </p:sp>
      <p:sp>
        <p:nvSpPr>
          <p:cNvPr id="4" name="Slide Number Placeholder 3"/>
          <p:cNvSpPr>
            <a:spLocks noGrp="1"/>
          </p:cNvSpPr>
          <p:nvPr>
            <p:ph type="sldNum" sz="quarter" idx="5"/>
          </p:nvPr>
        </p:nvSpPr>
        <p:spPr/>
        <p:txBody>
          <a:bodyPr/>
          <a:lstStyle/>
          <a:p>
            <a:fld id="{EC5C1D5B-C33C-BA44-B267-4688201A3FA8}" type="slidenum">
              <a:rPr lang="da-DK" smtClean="0"/>
              <a:t>68</a:t>
            </a:fld>
            <a:endParaRPr lang="da-DK"/>
          </a:p>
        </p:txBody>
      </p:sp>
    </p:spTree>
    <p:extLst>
      <p:ext uri="{BB962C8B-B14F-4D97-AF65-F5344CB8AC3E}">
        <p14:creationId xmlns:p14="http://schemas.microsoft.com/office/powerpoint/2010/main" val="130694145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A4D50"/>
                </a:solidFill>
                <a:effectLst/>
                <a:latin typeface="Inter"/>
              </a:rPr>
              <a:t>Now for markets where Quick SIN seems to be the particular battle, we have separated out some of the differences between ACT and Quick SIN but we do wish to highlight that ACT and </a:t>
            </a:r>
            <a:r>
              <a:rPr lang="en-US" b="0" i="0" dirty="0" err="1">
                <a:solidFill>
                  <a:srgbClr val="4A4D50"/>
                </a:solidFill>
                <a:effectLst/>
                <a:latin typeface="Inter"/>
              </a:rPr>
              <a:t>QuickSIN</a:t>
            </a:r>
            <a:r>
              <a:rPr lang="en-US" b="0" i="0" dirty="0">
                <a:solidFill>
                  <a:srgbClr val="4A4D50"/>
                </a:solidFill>
                <a:effectLst/>
                <a:latin typeface="Inter"/>
              </a:rPr>
              <a:t> BOTH have their place in the workflow;</a:t>
            </a:r>
          </a:p>
          <a:p>
            <a:endParaRPr lang="en-US" b="0" i="0" dirty="0">
              <a:solidFill>
                <a:srgbClr val="4A4D50"/>
              </a:solidFill>
              <a:effectLst/>
              <a:latin typeface="Inter"/>
            </a:endParaRPr>
          </a:p>
          <a:p>
            <a:r>
              <a:rPr lang="en-US" b="0" i="0" dirty="0">
                <a:solidFill>
                  <a:srgbClr val="4A4D50"/>
                </a:solidFill>
                <a:effectLst/>
                <a:latin typeface="Inter"/>
              </a:rPr>
              <a:t>What needs to be understood up until now is WHY we are using these tools? Quick SIN gives us, as stated, a good </a:t>
            </a:r>
            <a:r>
              <a:rPr lang="en-US" b="1" i="0" dirty="0">
                <a:solidFill>
                  <a:srgbClr val="4A4D50"/>
                </a:solidFill>
                <a:effectLst/>
                <a:latin typeface="Inter"/>
              </a:rPr>
              <a:t>estimation</a:t>
            </a:r>
            <a:r>
              <a:rPr lang="en-US" b="0" i="0" dirty="0">
                <a:solidFill>
                  <a:srgbClr val="4A4D50"/>
                </a:solidFill>
                <a:effectLst/>
                <a:latin typeface="Inter"/>
              </a:rPr>
              <a:t> of the SNR based on subjective input levels. Most clinicians in English speaking countries tend to use it, as admittedly, this gives a great wow factor to English speaking patients, since this is a very relatable test. However, clinicians do not always know the basis upon which they are interpreting the score generated from </a:t>
            </a:r>
            <a:r>
              <a:rPr lang="en-US" b="0" i="0" dirty="0" err="1">
                <a:solidFill>
                  <a:srgbClr val="4A4D50"/>
                </a:solidFill>
                <a:effectLst/>
                <a:latin typeface="Inter"/>
              </a:rPr>
              <a:t>QuickSIN</a:t>
            </a:r>
            <a:r>
              <a:rPr lang="en-US" b="0" i="0" dirty="0">
                <a:solidFill>
                  <a:srgbClr val="4A4D50"/>
                </a:solidFill>
                <a:effectLst/>
                <a:latin typeface="Inter"/>
              </a:rPr>
              <a:t> and neither are they performing it in the correct setup. And these are confirmed by some comments made in some articles and discussions within the audiology community. </a:t>
            </a:r>
          </a:p>
          <a:p>
            <a:endParaRPr lang="en-US" b="0" i="0" dirty="0">
              <a:solidFill>
                <a:srgbClr val="4A4D50"/>
              </a:solidFill>
              <a:effectLst/>
              <a:latin typeface="Inter"/>
            </a:endParaRPr>
          </a:p>
          <a:p>
            <a:r>
              <a:rPr lang="en-US" b="0" i="0" dirty="0">
                <a:solidFill>
                  <a:srgbClr val="4A4D50"/>
                </a:solidFill>
                <a:effectLst/>
                <a:latin typeface="Inter"/>
              </a:rPr>
              <a:t>An article written by Mueller in 2016 in Audiology Online discusses the use of </a:t>
            </a:r>
            <a:r>
              <a:rPr lang="en-US" b="0" i="0" dirty="0" err="1">
                <a:solidFill>
                  <a:srgbClr val="4A4D50"/>
                </a:solidFill>
                <a:effectLst/>
                <a:latin typeface="Inter"/>
              </a:rPr>
              <a:t>QuickSIN</a:t>
            </a:r>
            <a:r>
              <a:rPr lang="en-US" b="0" i="0" dirty="0">
                <a:solidFill>
                  <a:srgbClr val="4A4D50"/>
                </a:solidFill>
                <a:effectLst/>
                <a:latin typeface="Inter"/>
              </a:rPr>
              <a:t> and he cites some points that were made in article written in </a:t>
            </a:r>
            <a:r>
              <a:rPr lang="en-US" b="0" i="1" dirty="0">
                <a:solidFill>
                  <a:srgbClr val="4A4D50"/>
                </a:solidFill>
                <a:effectLst/>
                <a:latin typeface="Inter"/>
              </a:rPr>
              <a:t>Audiology Today. </a:t>
            </a:r>
          </a:p>
          <a:p>
            <a:endParaRPr lang="en-US" b="0" i="1" dirty="0">
              <a:solidFill>
                <a:srgbClr val="4A4D50"/>
              </a:solidFill>
              <a:effectLst/>
              <a:latin typeface="Inter"/>
            </a:endParaRPr>
          </a:p>
          <a:p>
            <a:r>
              <a:rPr lang="en-US" b="0" i="0" dirty="0">
                <a:solidFill>
                  <a:srgbClr val="4A4D50"/>
                </a:solidFill>
                <a:effectLst/>
                <a:latin typeface="Inter"/>
              </a:rPr>
              <a:t>The discussion was that “the </a:t>
            </a:r>
            <a:r>
              <a:rPr lang="en-US" b="0" i="0" dirty="0" err="1">
                <a:solidFill>
                  <a:srgbClr val="4A4D50"/>
                </a:solidFill>
                <a:effectLst/>
                <a:latin typeface="Inter"/>
              </a:rPr>
              <a:t>QuickSIN</a:t>
            </a:r>
            <a:r>
              <a:rPr lang="en-US" b="0" i="0" dirty="0">
                <a:solidFill>
                  <a:srgbClr val="4A4D50"/>
                </a:solidFill>
                <a:effectLst/>
                <a:latin typeface="Inter"/>
              </a:rPr>
              <a:t> really may not be representative of every day function, and it may not effectively predict real-world satisfaction with hearing aids…..there really is little evidence which concludes that clinical tests of speech-in-noise are a good predictor of how people will do in the real world. He also didn't think it was a great idea to test people with hearing aids that were not fitted precisely ….just to obtain a </a:t>
            </a:r>
            <a:r>
              <a:rPr lang="en-US" b="0" i="0" dirty="0" err="1">
                <a:solidFill>
                  <a:srgbClr val="4A4D50"/>
                </a:solidFill>
                <a:effectLst/>
                <a:latin typeface="Inter"/>
              </a:rPr>
              <a:t>QuickSIN</a:t>
            </a:r>
            <a:r>
              <a:rPr lang="en-US" b="0" i="0" dirty="0">
                <a:solidFill>
                  <a:srgbClr val="4A4D50"/>
                </a:solidFill>
                <a:effectLst/>
                <a:latin typeface="Inter"/>
              </a:rPr>
              <a:t> score. He added, that there are so many factors that go into the decision of what technology should be fitted, that maybe it's really not worth your time to do a </a:t>
            </a:r>
            <a:r>
              <a:rPr lang="en-US" b="0" i="0" dirty="0" err="1">
                <a:solidFill>
                  <a:srgbClr val="4A4D50"/>
                </a:solidFill>
                <a:effectLst/>
                <a:latin typeface="Inter"/>
              </a:rPr>
              <a:t>QuickSIN</a:t>
            </a:r>
            <a:r>
              <a:rPr lang="en-US" b="0" i="0" dirty="0">
                <a:solidFill>
                  <a:srgbClr val="4A4D50"/>
                </a:solidFill>
                <a:effectLst/>
                <a:latin typeface="Inter"/>
              </a:rPr>
              <a:t> test.”</a:t>
            </a:r>
          </a:p>
          <a:p>
            <a:endParaRPr lang="en-US" b="0" i="0" dirty="0">
              <a:solidFill>
                <a:srgbClr val="4A4D50"/>
              </a:solidFill>
              <a:effectLst/>
              <a:latin typeface="Inter"/>
            </a:endParaRPr>
          </a:p>
          <a:p>
            <a:r>
              <a:rPr lang="en-US" b="0" i="0" dirty="0">
                <a:solidFill>
                  <a:srgbClr val="4A4D50"/>
                </a:solidFill>
                <a:effectLst/>
                <a:latin typeface="Inter"/>
              </a:rPr>
              <a:t>Another discussion concludes that “When the </a:t>
            </a:r>
            <a:r>
              <a:rPr lang="en-US" b="0" i="0" dirty="0" err="1">
                <a:solidFill>
                  <a:srgbClr val="4A4D50"/>
                </a:solidFill>
                <a:effectLst/>
                <a:latin typeface="Inter"/>
              </a:rPr>
              <a:t>QuickSIN</a:t>
            </a:r>
            <a:r>
              <a:rPr lang="en-US" b="0" i="0" dirty="0">
                <a:solidFill>
                  <a:srgbClr val="4A4D50"/>
                </a:solidFill>
                <a:effectLst/>
                <a:latin typeface="Inter"/>
              </a:rPr>
              <a:t> was first introduced….Mead Killion suggested that it might help determine who really needs directional technology and who doesn't. Today, mostly everyone is fitted with directional technology, and even basic instruments usually have directional technology, so this logic doesn’t really apply anymore. It will, however, help you to address some other special needs, such as the need for remote microphones. It also may help you make decisions for a unilateral versus a bilateral fitting, or what ear to fit when the patient only wants to purchase one hearing aid. Perhaps, it may even help you decide when to fit a </a:t>
            </a:r>
            <a:r>
              <a:rPr lang="en-US" b="0" i="0" dirty="0" err="1">
                <a:solidFill>
                  <a:srgbClr val="4A4D50"/>
                </a:solidFill>
                <a:effectLst/>
                <a:latin typeface="Inter"/>
              </a:rPr>
              <a:t>BiCROS</a:t>
            </a:r>
            <a:r>
              <a:rPr lang="en-US" b="0" i="0" dirty="0">
                <a:solidFill>
                  <a:srgbClr val="4A4D50"/>
                </a:solidFill>
                <a:effectLst/>
                <a:latin typeface="Inter"/>
              </a:rPr>
              <a:t> if you see that the score is so bad in one ear that the patient may not obtain much benefit if that ear were aided.”</a:t>
            </a:r>
          </a:p>
          <a:p>
            <a:endParaRPr lang="en-US" b="0" i="0" dirty="0">
              <a:solidFill>
                <a:srgbClr val="4A4D50"/>
              </a:solidFill>
              <a:effectLst/>
              <a:latin typeface="Inter"/>
            </a:endParaRPr>
          </a:p>
          <a:p>
            <a:r>
              <a:rPr lang="en-US" b="0" i="0" dirty="0">
                <a:solidFill>
                  <a:srgbClr val="4A4D50"/>
                </a:solidFill>
                <a:effectLst/>
                <a:latin typeface="Inter"/>
              </a:rPr>
              <a:t>Lastly, we need to point out that aided verification can only provide accurate results if the correct setup is used. As cited by an audiologist in an article “</a:t>
            </a:r>
            <a:r>
              <a:rPr lang="en-US" b="0" i="0" dirty="0">
                <a:solidFill>
                  <a:srgbClr val="000000"/>
                </a:solidFill>
                <a:effectLst/>
                <a:latin typeface="Poppins" panose="020B0502040204020203" pitchFamily="2" charset="0"/>
              </a:rPr>
              <a:t>For directional microphones to perform there must be spatial separation between speech and noise.  QSIN is set up monaurally with speech and noise originating from the same source. Deep in the nether regions of the QSIN CD can be found tracks where the speech and babble are separated into two channels.  Using those tracks, verification can be accomplished with speakers positioned at 0˚ and 180˚ azimuth. Manual control of signal and noise intensities is required.”</a:t>
            </a:r>
          </a:p>
          <a:p>
            <a:endParaRPr lang="en-US" b="0" i="0" dirty="0">
              <a:solidFill>
                <a:srgbClr val="000000"/>
              </a:solidFill>
              <a:effectLst/>
              <a:latin typeface="Poppins" panose="020B0502040204020203" pitchFamily="2" charset="0"/>
            </a:endParaRPr>
          </a:p>
          <a:p>
            <a:r>
              <a:rPr lang="en-US" b="0" i="0" dirty="0">
                <a:solidFill>
                  <a:srgbClr val="000000"/>
                </a:solidFill>
                <a:effectLst/>
                <a:latin typeface="Poppins" panose="020B0502040204020203" pitchFamily="2" charset="0"/>
              </a:rPr>
              <a:t>And as we know, most clinicians are not using </a:t>
            </a:r>
            <a:r>
              <a:rPr lang="en-US" b="0" i="0" dirty="0" err="1">
                <a:solidFill>
                  <a:srgbClr val="000000"/>
                </a:solidFill>
                <a:effectLst/>
                <a:latin typeface="Poppins" panose="020B0502040204020203" pitchFamily="2" charset="0"/>
              </a:rPr>
              <a:t>QuickSIN</a:t>
            </a:r>
            <a:r>
              <a:rPr lang="en-US" b="0" i="0" dirty="0">
                <a:solidFill>
                  <a:srgbClr val="000000"/>
                </a:solidFill>
                <a:effectLst/>
                <a:latin typeface="Poppins" panose="020B0502040204020203" pitchFamily="2" charset="0"/>
              </a:rPr>
              <a:t> in this way.</a:t>
            </a:r>
          </a:p>
          <a:p>
            <a:endParaRPr lang="en-US" b="0" i="0" dirty="0">
              <a:solidFill>
                <a:srgbClr val="000000"/>
              </a:solidFill>
              <a:effectLst/>
              <a:latin typeface="Poppins" panose="020B0502040204020203" pitchFamily="2" charset="0"/>
            </a:endParaRPr>
          </a:p>
          <a:p>
            <a:r>
              <a:rPr lang="en-US" b="0" i="0" dirty="0">
                <a:solidFill>
                  <a:srgbClr val="000000"/>
                </a:solidFill>
                <a:effectLst/>
                <a:latin typeface="Poppins" panose="020B0502040204020203" pitchFamily="2" charset="0"/>
              </a:rPr>
              <a:t>So both, ACT AND </a:t>
            </a:r>
            <a:r>
              <a:rPr lang="en-US" b="0" i="0" dirty="0" err="1">
                <a:solidFill>
                  <a:srgbClr val="000000"/>
                </a:solidFill>
                <a:effectLst/>
                <a:latin typeface="Poppins" panose="020B0502040204020203" pitchFamily="2" charset="0"/>
              </a:rPr>
              <a:t>QuickSIN</a:t>
            </a:r>
            <a:r>
              <a:rPr lang="en-US" b="0" i="0" dirty="0">
                <a:solidFill>
                  <a:srgbClr val="000000"/>
                </a:solidFill>
                <a:effectLst/>
                <a:latin typeface="Poppins" panose="020B0502040204020203" pitchFamily="2" charset="0"/>
              </a:rPr>
              <a:t> have their place and we certainly don’t need to take either away from the consultation, but its worth knowing that ACT will add value to any consultation in terms of being able to give a better baseline fit. </a:t>
            </a:r>
          </a:p>
          <a:p>
            <a:endParaRPr lang="en-US" b="0" i="0" dirty="0">
              <a:solidFill>
                <a:srgbClr val="4A4D50"/>
              </a:solidFill>
              <a:effectLst/>
              <a:latin typeface="Inter"/>
            </a:endParaRPr>
          </a:p>
          <a:p>
            <a:r>
              <a:rPr lang="en-US" dirty="0" err="1">
                <a:hlinkClick r:id="rId3"/>
              </a:rPr>
              <a:t>Signia</a:t>
            </a:r>
            <a:r>
              <a:rPr lang="en-US" dirty="0">
                <a:hlinkClick r:id="rId3"/>
              </a:rPr>
              <a:t> Expert Series: Speech-in-Noise Testing for Selection and Fitting of Hearing Aids: Worth the Effort? (audiologyonline.com)</a:t>
            </a:r>
            <a:endParaRPr lang="en-US" dirty="0"/>
          </a:p>
          <a:p>
            <a:r>
              <a:rPr lang="en-US" dirty="0">
                <a:hlinkClick r:id="rId4"/>
              </a:rPr>
              <a:t>The Case for Using </a:t>
            </a:r>
            <a:r>
              <a:rPr lang="en-US" dirty="0" err="1">
                <a:hlinkClick r:id="rId4"/>
              </a:rPr>
              <a:t>QuickSIN</a:t>
            </a:r>
            <a:r>
              <a:rPr lang="en-US" dirty="0">
                <a:hlinkClick r:id="rId4"/>
              </a:rPr>
              <a:t> in the Audiology </a:t>
            </a:r>
            <a:r>
              <a:rPr lang="en-US" dirty="0" err="1">
                <a:hlinkClick r:id="rId4"/>
              </a:rPr>
              <a:t>Clnic</a:t>
            </a:r>
            <a:r>
              <a:rPr lang="en-US" dirty="0">
                <a:hlinkClick r:id="rId4"/>
              </a:rPr>
              <a:t> (hearinghealthmatters.org)</a:t>
            </a:r>
            <a:endParaRPr lang="en-US" dirty="0"/>
          </a:p>
          <a:p>
            <a:endParaRPr lang="en-US" b="0" i="0" dirty="0">
              <a:solidFill>
                <a:srgbClr val="4A4D50"/>
              </a:solidFill>
              <a:effectLst/>
              <a:latin typeface="Inter"/>
            </a:endParaRPr>
          </a:p>
          <a:p>
            <a:endParaRPr lang="en-US" b="0" i="0" dirty="0">
              <a:solidFill>
                <a:srgbClr val="4A4D50"/>
              </a:solidFill>
              <a:effectLst/>
              <a:latin typeface="Inter"/>
            </a:endParaRPr>
          </a:p>
          <a:p>
            <a:endParaRPr lang="en-US" b="0" i="0" dirty="0">
              <a:solidFill>
                <a:srgbClr val="4A4D50"/>
              </a:solidFill>
              <a:effectLst/>
              <a:latin typeface="Inter"/>
            </a:endParaRPr>
          </a:p>
          <a:p>
            <a:endParaRPr lang="en-US" b="0" i="0" dirty="0">
              <a:solidFill>
                <a:srgbClr val="4A4D50"/>
              </a:solidFill>
              <a:effectLst/>
              <a:latin typeface="Inter"/>
            </a:endParaRPr>
          </a:p>
          <a:p>
            <a:endParaRPr lang="da-DK" dirty="0"/>
          </a:p>
        </p:txBody>
      </p:sp>
      <p:sp>
        <p:nvSpPr>
          <p:cNvPr id="4" name="Slide Number Placeholder 3"/>
          <p:cNvSpPr>
            <a:spLocks noGrp="1"/>
          </p:cNvSpPr>
          <p:nvPr>
            <p:ph type="sldNum" sz="quarter" idx="5"/>
          </p:nvPr>
        </p:nvSpPr>
        <p:spPr/>
        <p:txBody>
          <a:bodyPr/>
          <a:lstStyle/>
          <a:p>
            <a:fld id="{EC5C1D5B-C33C-BA44-B267-4688201A3FA8}" type="slidenum">
              <a:rPr lang="da-DK" smtClean="0"/>
              <a:t>69</a:t>
            </a:fld>
            <a:endParaRPr lang="da-DK"/>
          </a:p>
        </p:txBody>
      </p:sp>
    </p:spTree>
    <p:extLst>
      <p:ext uri="{BB962C8B-B14F-4D97-AF65-F5344CB8AC3E}">
        <p14:creationId xmlns:p14="http://schemas.microsoft.com/office/powerpoint/2010/main" val="42083317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tif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3.emf"/></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0.emf"/><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3.emf"/><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4.emf"/><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7.emf"/><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8.emf"/><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9.emf"/><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8" Type="http://schemas.openxmlformats.org/officeDocument/2006/relationships/image" Target="../media/image28.emf"/><Relationship Id="rId3" Type="http://schemas.openxmlformats.org/officeDocument/2006/relationships/image" Target="../media/image23.emf"/><Relationship Id="rId7" Type="http://schemas.openxmlformats.org/officeDocument/2006/relationships/image" Target="../media/image27.emf"/><Relationship Id="rId2" Type="http://schemas.openxmlformats.org/officeDocument/2006/relationships/image" Target="../media/image3.emf"/><Relationship Id="rId1" Type="http://schemas.openxmlformats.org/officeDocument/2006/relationships/slideMaster" Target="../slideMasters/slideMaster6.xml"/><Relationship Id="rId6" Type="http://schemas.openxmlformats.org/officeDocument/2006/relationships/image" Target="../media/image26.emf"/><Relationship Id="rId5" Type="http://schemas.openxmlformats.org/officeDocument/2006/relationships/image" Target="../media/image25.emf"/><Relationship Id="rId4" Type="http://schemas.openxmlformats.org/officeDocument/2006/relationships/image" Target="../media/image24.emf"/></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emf"/><Relationship Id="rId1" Type="http://schemas.openxmlformats.org/officeDocument/2006/relationships/slideMaster" Target="../slideMasters/slideMaster6.xml"/><Relationship Id="rId6" Type="http://schemas.openxmlformats.org/officeDocument/2006/relationships/image" Target="../media/image30.emf"/><Relationship Id="rId5" Type="http://schemas.openxmlformats.org/officeDocument/2006/relationships/image" Target="../media/image23.emf"/><Relationship Id="rId4" Type="http://schemas.openxmlformats.org/officeDocument/2006/relationships/image" Target="../media/image25.emf"/></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1.jpeg"/><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1.jpeg"/><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Master" Target="../slideMasters/slideMaster9.xml"/><Relationship Id="rId4" Type="http://schemas.openxmlformats.org/officeDocument/2006/relationships/image" Target="../media/image35.sv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6.jpeg"/><Relationship Id="rId1" Type="http://schemas.openxmlformats.org/officeDocument/2006/relationships/slideMaster" Target="../slideMasters/slideMaster9.xml"/><Relationship Id="rId4" Type="http://schemas.openxmlformats.org/officeDocument/2006/relationships/image" Target="../media/image35.sv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jpeg"/><Relationship Id="rId1" Type="http://schemas.openxmlformats.org/officeDocument/2006/relationships/slideMaster" Target="../slideMasters/slideMaster9.xml"/><Relationship Id="rId4" Type="http://schemas.openxmlformats.org/officeDocument/2006/relationships/image" Target="../media/image35.svg"/></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9.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9.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Master" Target="../slideMasters/slideMaster9.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0.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emf"/><Relationship Id="rId1" Type="http://schemas.openxmlformats.org/officeDocument/2006/relationships/slideMaster" Target="../slideMasters/slideMaster11.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emf"/><Relationship Id="rId1" Type="http://schemas.openxmlformats.org/officeDocument/2006/relationships/slideMaster" Target="../slideMasters/slideMaster11.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emf"/><Relationship Id="rId1" Type="http://schemas.openxmlformats.org/officeDocument/2006/relationships/slideMaster" Target="../slideMasters/slideMaster11.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emf"/><Relationship Id="rId1" Type="http://schemas.openxmlformats.org/officeDocument/2006/relationships/slideMaster" Target="../slideMasters/slideMaster11.xml"/></Relationships>
</file>

<file path=ppt/slideLayouts/_rels/slideLayout95.xml.rels><?xml version="1.0" encoding="UTF-8" standalone="yes"?>
<Relationships xmlns="http://schemas.openxmlformats.org/package/2006/relationships"><Relationship Id="rId8" Type="http://schemas.openxmlformats.org/officeDocument/2006/relationships/image" Target="../media/image28.emf"/><Relationship Id="rId3" Type="http://schemas.openxmlformats.org/officeDocument/2006/relationships/image" Target="../media/image23.emf"/><Relationship Id="rId7" Type="http://schemas.openxmlformats.org/officeDocument/2006/relationships/image" Target="../media/image27.emf"/><Relationship Id="rId2" Type="http://schemas.openxmlformats.org/officeDocument/2006/relationships/image" Target="../media/image3.emf"/><Relationship Id="rId1" Type="http://schemas.openxmlformats.org/officeDocument/2006/relationships/slideMaster" Target="../slideMasters/slideMaster11.xml"/><Relationship Id="rId6" Type="http://schemas.openxmlformats.org/officeDocument/2006/relationships/image" Target="../media/image26.emf"/><Relationship Id="rId5" Type="http://schemas.openxmlformats.org/officeDocument/2006/relationships/image" Target="../media/image25.emf"/><Relationship Id="rId4" Type="http://schemas.openxmlformats.org/officeDocument/2006/relationships/image" Target="../media/image24.emf"/></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emf"/><Relationship Id="rId1" Type="http://schemas.openxmlformats.org/officeDocument/2006/relationships/slideMaster" Target="../slideMasters/slideMaster11.xml"/><Relationship Id="rId6" Type="http://schemas.openxmlformats.org/officeDocument/2006/relationships/image" Target="../media/image30.emf"/><Relationship Id="rId5" Type="http://schemas.openxmlformats.org/officeDocument/2006/relationships/image" Target="../media/image23.emf"/><Relationship Id="rId4" Type="http://schemas.openxmlformats.org/officeDocument/2006/relationships/image" Target="../media/image25.emf"/></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2.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3.png"/><Relationship Id="rId1" Type="http://schemas.openxmlformats.org/officeDocument/2006/relationships/slideMaster" Target="../slideMasters/slideMaster12.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3.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3.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3.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3.png"/><Relationship Id="rId1" Type="http://schemas.openxmlformats.org/officeDocument/2006/relationships/slideMaster" Target="../slideMasters/slideMaster1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4.jpeg"/><Relationship Id="rId1" Type="http://schemas.openxmlformats.org/officeDocument/2006/relationships/slideMaster" Target="../slideMasters/slideMaster14.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5.jpeg"/><Relationship Id="rId1" Type="http://schemas.openxmlformats.org/officeDocument/2006/relationships/slideMaster" Target="../slideMasters/slideMaster14.xml"/></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5.jpeg"/><Relationship Id="rId1" Type="http://schemas.openxmlformats.org/officeDocument/2006/relationships/slideMaster" Target="../slideMasters/slideMaster14.xml"/></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5.jpeg"/><Relationship Id="rId1" Type="http://schemas.openxmlformats.org/officeDocument/2006/relationships/slideMaster" Target="../slideMasters/slideMaster14.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6.png"/><Relationship Id="rId1" Type="http://schemas.openxmlformats.org/officeDocument/2006/relationships/slideMaster" Target="../slideMasters/slideMaster14.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7.jpeg"/><Relationship Id="rId1" Type="http://schemas.openxmlformats.org/officeDocument/2006/relationships/slideMaster" Target="../slideMasters/slideMaster14.xml"/></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8.jpeg"/><Relationship Id="rId1" Type="http://schemas.openxmlformats.org/officeDocument/2006/relationships/slideMaster" Target="../slideMasters/slideMaster14.xml"/></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3.emf"/><Relationship Id="rId1" Type="http://schemas.openxmlformats.org/officeDocument/2006/relationships/slideMaster" Target="../slideMasters/slideMaster14.xml"/><Relationship Id="rId4" Type="http://schemas.openxmlformats.org/officeDocument/2006/relationships/image" Target="../media/image69.png"/></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3.png"/><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4.jpeg"/><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5.jpeg"/><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6.jpeg"/><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7.jpeg"/><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8.jpeg"/><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3.emf"/><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2.jpeg"/><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3.jpeg"/><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4.jpeg"/><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4.jpeg"/><Relationship Id="rId1" Type="http://schemas.openxmlformats.org/officeDocument/2006/relationships/slideMaster" Target="../slideMasters/slideMaster14.xml"/><Relationship Id="rId4" Type="http://schemas.openxmlformats.org/officeDocument/2006/relationships/image" Target="../media/image85.jpeg"/></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6.jpeg"/><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0.png"/><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0.png"/><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0.png"/><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0.png"/><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50.png"/><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53.png"/><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age with building 2">
    <p:spTree>
      <p:nvGrpSpPr>
        <p:cNvPr id="1" name=""/>
        <p:cNvGrpSpPr/>
        <p:nvPr/>
      </p:nvGrpSpPr>
      <p:grpSpPr>
        <a:xfrm>
          <a:off x="0" y="0"/>
          <a:ext cx="0" cy="0"/>
          <a:chOff x="0" y="0"/>
          <a:chExt cx="0" cy="0"/>
        </a:xfrm>
      </p:grpSpPr>
      <p:pic>
        <p:nvPicPr>
          <p:cNvPr id="6" name="Billede 5">
            <a:extLst>
              <a:ext uri="{FF2B5EF4-FFF2-40B4-BE49-F238E27FC236}">
                <a16:creationId xmlns:a16="http://schemas.microsoft.com/office/drawing/2014/main" id="{DBE8FAB8-B1FC-7245-A8A6-7479DE6B50AC}"/>
              </a:ext>
            </a:extLst>
          </p:cNvPr>
          <p:cNvPicPr>
            <a:picLocks noChangeAspect="1"/>
          </p:cNvPicPr>
          <p:nvPr userDrawn="1"/>
        </p:nvPicPr>
        <p:blipFill>
          <a:blip r:embed="rId2"/>
          <a:srcRect/>
          <a:stretch/>
        </p:blipFill>
        <p:spPr>
          <a:xfrm>
            <a:off x="407988" y="213"/>
            <a:ext cx="11376027" cy="4941461"/>
          </a:xfrm>
          <a:prstGeom prst="rect">
            <a:avLst/>
          </a:prstGeom>
        </p:spPr>
      </p:pic>
      <p:sp>
        <p:nvSpPr>
          <p:cNvPr id="5" name="Pladsholder til tekst 6">
            <a:extLst>
              <a:ext uri="{FF2B5EF4-FFF2-40B4-BE49-F238E27FC236}">
                <a16:creationId xmlns:a16="http://schemas.microsoft.com/office/drawing/2014/main" id="{B60AAA78-BD2F-6149-803C-48C2B66E65E9}"/>
              </a:ext>
            </a:extLst>
          </p:cNvPr>
          <p:cNvSpPr>
            <a:spLocks noGrp="1"/>
          </p:cNvSpPr>
          <p:nvPr>
            <p:ph type="body" sz="quarter" idx="10" hasCustomPrompt="1"/>
          </p:nvPr>
        </p:nvSpPr>
        <p:spPr>
          <a:xfrm>
            <a:off x="399600" y="5661248"/>
            <a:ext cx="10583862"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7" name="Pladsholder til tekst 6">
            <a:extLst>
              <a:ext uri="{FF2B5EF4-FFF2-40B4-BE49-F238E27FC236}">
                <a16:creationId xmlns:a16="http://schemas.microsoft.com/office/drawing/2014/main" id="{F9BD5CAD-F2DB-CC48-A546-B94F05211F74}"/>
              </a:ext>
            </a:extLst>
          </p:cNvPr>
          <p:cNvSpPr>
            <a:spLocks noGrp="1"/>
          </p:cNvSpPr>
          <p:nvPr>
            <p:ph type="body" sz="quarter" idx="11" hasCustomPrompt="1"/>
          </p:nvPr>
        </p:nvSpPr>
        <p:spPr>
          <a:xfrm>
            <a:off x="392708" y="5114133"/>
            <a:ext cx="10583862"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283453056"/>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Boy front page">
    <p:spTree>
      <p:nvGrpSpPr>
        <p:cNvPr id="1" name=""/>
        <p:cNvGrpSpPr/>
        <p:nvPr/>
      </p:nvGrpSpPr>
      <p:grpSpPr>
        <a:xfrm>
          <a:off x="0" y="0"/>
          <a:ext cx="0" cy="0"/>
          <a:chOff x="0" y="0"/>
          <a:chExt cx="0" cy="0"/>
        </a:xfrm>
      </p:grpSpPr>
      <p:pic>
        <p:nvPicPr>
          <p:cNvPr id="14" name="Billede 13" descr="Et billede, der indeholder person, indendørs, dreng, væg&#10;&#10;Automatisk genereret beskrivelse">
            <a:extLst>
              <a:ext uri="{FF2B5EF4-FFF2-40B4-BE49-F238E27FC236}">
                <a16:creationId xmlns:a16="http://schemas.microsoft.com/office/drawing/2014/main" id="{C8153EE8-9CA1-224D-AE1C-725B31BF0EA6}"/>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07988" y="1"/>
            <a:ext cx="11375034" cy="4941888"/>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7" name="Pladsholder til tekst 6">
            <a:extLst>
              <a:ext uri="{FF2B5EF4-FFF2-40B4-BE49-F238E27FC236}">
                <a16:creationId xmlns:a16="http://schemas.microsoft.com/office/drawing/2014/main" id="{29B51B2B-113D-2D44-BEFC-09EEB6DE7313}"/>
              </a:ext>
            </a:extLst>
          </p:cNvPr>
          <p:cNvSpPr>
            <a:spLocks noGrp="1"/>
          </p:cNvSpPr>
          <p:nvPr>
            <p:ph type="body" sz="quarter" idx="10" hasCustomPrompt="1"/>
          </p:nvPr>
        </p:nvSpPr>
        <p:spPr>
          <a:xfrm>
            <a:off x="399600" y="5661248"/>
            <a:ext cx="10583862"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E2424742-D764-A34F-99FD-2D0C5F2561B8}"/>
              </a:ext>
            </a:extLst>
          </p:cNvPr>
          <p:cNvSpPr>
            <a:spLocks noGrp="1"/>
          </p:cNvSpPr>
          <p:nvPr>
            <p:ph type="body" sz="quarter" idx="11" hasCustomPrompt="1"/>
          </p:nvPr>
        </p:nvSpPr>
        <p:spPr>
          <a:xfrm>
            <a:off x="392708" y="5114133"/>
            <a:ext cx="10583862"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28352921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Doctor front page">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B8C650BE-2ACB-E347-B3F5-00EB8EFDAFA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92708" y="0"/>
            <a:ext cx="11390314" cy="4941888"/>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7" name="Pladsholder til tekst 6">
            <a:extLst>
              <a:ext uri="{FF2B5EF4-FFF2-40B4-BE49-F238E27FC236}">
                <a16:creationId xmlns:a16="http://schemas.microsoft.com/office/drawing/2014/main" id="{29B51B2B-113D-2D44-BEFC-09EEB6DE7313}"/>
              </a:ext>
            </a:extLst>
          </p:cNvPr>
          <p:cNvSpPr>
            <a:spLocks noGrp="1"/>
          </p:cNvSpPr>
          <p:nvPr>
            <p:ph type="body" sz="quarter" idx="10" hasCustomPrompt="1"/>
          </p:nvPr>
        </p:nvSpPr>
        <p:spPr>
          <a:xfrm>
            <a:off x="399600" y="5661248"/>
            <a:ext cx="10583862"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E2424742-D764-A34F-99FD-2D0C5F2561B8}"/>
              </a:ext>
            </a:extLst>
          </p:cNvPr>
          <p:cNvSpPr>
            <a:spLocks noGrp="1"/>
          </p:cNvSpPr>
          <p:nvPr>
            <p:ph type="body" sz="quarter" idx="11" hasCustomPrompt="1"/>
          </p:nvPr>
        </p:nvSpPr>
        <p:spPr>
          <a:xfrm>
            <a:off x="392708" y="5114133"/>
            <a:ext cx="10583862"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314145632"/>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age with woman IA green">
    <p:spTree>
      <p:nvGrpSpPr>
        <p:cNvPr id="1" name=""/>
        <p:cNvGrpSpPr/>
        <p:nvPr/>
      </p:nvGrpSpPr>
      <p:grpSpPr>
        <a:xfrm>
          <a:off x="0" y="0"/>
          <a:ext cx="0" cy="0"/>
          <a:chOff x="0" y="0"/>
          <a:chExt cx="0" cy="0"/>
        </a:xfrm>
      </p:grpSpPr>
      <p:pic>
        <p:nvPicPr>
          <p:cNvPr id="10" name="Billede 9" descr="Et billede, der indeholder person, indendørs, mand, ser&#10;&#10;Automatisk genereret beskrivelse">
            <a:extLst>
              <a:ext uri="{FF2B5EF4-FFF2-40B4-BE49-F238E27FC236}">
                <a16:creationId xmlns:a16="http://schemas.microsoft.com/office/drawing/2014/main" id="{BC0ECE30-756C-B64C-B953-CAFEDBB9D30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07988" y="0"/>
            <a:ext cx="11379200" cy="4940300"/>
          </a:xfrm>
          <a:prstGeom prst="rect">
            <a:avLst/>
          </a:prstGeom>
        </p:spPr>
      </p:pic>
      <p:sp>
        <p:nvSpPr>
          <p:cNvPr id="4" name="Pladsholder til tekst 6">
            <a:extLst>
              <a:ext uri="{FF2B5EF4-FFF2-40B4-BE49-F238E27FC236}">
                <a16:creationId xmlns:a16="http://schemas.microsoft.com/office/drawing/2014/main" id="{C169F9D0-6EBB-A543-9DA5-44EEBD2008FD}"/>
              </a:ext>
            </a:extLst>
          </p:cNvPr>
          <p:cNvSpPr>
            <a:spLocks noGrp="1"/>
          </p:cNvSpPr>
          <p:nvPr>
            <p:ph type="body" sz="quarter" idx="10" hasCustomPrompt="1"/>
          </p:nvPr>
        </p:nvSpPr>
        <p:spPr>
          <a:xfrm>
            <a:off x="399600" y="5661248"/>
            <a:ext cx="10583862"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6" name="Pladsholder til tekst 6">
            <a:extLst>
              <a:ext uri="{FF2B5EF4-FFF2-40B4-BE49-F238E27FC236}">
                <a16:creationId xmlns:a16="http://schemas.microsoft.com/office/drawing/2014/main" id="{E4ADED29-8D48-E044-ABD5-06A88F6A0EE4}"/>
              </a:ext>
            </a:extLst>
          </p:cNvPr>
          <p:cNvSpPr>
            <a:spLocks noGrp="1"/>
          </p:cNvSpPr>
          <p:nvPr>
            <p:ph type="body" sz="quarter" idx="11" hasCustomPrompt="1"/>
          </p:nvPr>
        </p:nvSpPr>
        <p:spPr>
          <a:xfrm>
            <a:off x="392708" y="5114133"/>
            <a:ext cx="10583862"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
        <p:nvSpPr>
          <p:cNvPr id="8" name="Undertitel 2">
            <a:extLst>
              <a:ext uri="{FF2B5EF4-FFF2-40B4-BE49-F238E27FC236}">
                <a16:creationId xmlns:a16="http://schemas.microsoft.com/office/drawing/2014/main" id="{AD1001AA-C39F-1B4B-A651-8325C023A2D3}"/>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F121E06F-D1E6-ED42-9356-7FDE8552ABF3}"/>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573257245"/>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age doctor and patient IA green">
    <p:spTree>
      <p:nvGrpSpPr>
        <p:cNvPr id="1" name=""/>
        <p:cNvGrpSpPr/>
        <p:nvPr/>
      </p:nvGrpSpPr>
      <p:grpSpPr>
        <a:xfrm>
          <a:off x="0" y="0"/>
          <a:ext cx="0" cy="0"/>
          <a:chOff x="0" y="0"/>
          <a:chExt cx="0" cy="0"/>
        </a:xfrm>
      </p:grpSpPr>
      <p:pic>
        <p:nvPicPr>
          <p:cNvPr id="7" name="Billede 6" descr="Et billede, der indeholder person, indendørs, mand, sidder&#10;&#10;Automatisk genereret beskrivelse">
            <a:extLst>
              <a:ext uri="{FF2B5EF4-FFF2-40B4-BE49-F238E27FC236}">
                <a16:creationId xmlns:a16="http://schemas.microsoft.com/office/drawing/2014/main" id="{D3525B68-2145-124D-9285-4AFF808848BA}"/>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10304" y="0"/>
            <a:ext cx="11378582" cy="4941888"/>
          </a:xfrm>
          <a:prstGeom prst="rect">
            <a:avLst/>
          </a:prstGeom>
        </p:spPr>
      </p:pic>
      <p:sp>
        <p:nvSpPr>
          <p:cNvPr id="4" name="Pladsholder til tekst 6">
            <a:extLst>
              <a:ext uri="{FF2B5EF4-FFF2-40B4-BE49-F238E27FC236}">
                <a16:creationId xmlns:a16="http://schemas.microsoft.com/office/drawing/2014/main" id="{C169F9D0-6EBB-A543-9DA5-44EEBD2008FD}"/>
              </a:ext>
            </a:extLst>
          </p:cNvPr>
          <p:cNvSpPr>
            <a:spLocks noGrp="1"/>
          </p:cNvSpPr>
          <p:nvPr>
            <p:ph type="body" sz="quarter" idx="10" hasCustomPrompt="1"/>
          </p:nvPr>
        </p:nvSpPr>
        <p:spPr>
          <a:xfrm>
            <a:off x="399600" y="5661248"/>
            <a:ext cx="10583862"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6" name="Pladsholder til tekst 6">
            <a:extLst>
              <a:ext uri="{FF2B5EF4-FFF2-40B4-BE49-F238E27FC236}">
                <a16:creationId xmlns:a16="http://schemas.microsoft.com/office/drawing/2014/main" id="{E4ADED29-8D48-E044-ABD5-06A88F6A0EE4}"/>
              </a:ext>
            </a:extLst>
          </p:cNvPr>
          <p:cNvSpPr>
            <a:spLocks noGrp="1"/>
          </p:cNvSpPr>
          <p:nvPr>
            <p:ph type="body" sz="quarter" idx="11" hasCustomPrompt="1"/>
          </p:nvPr>
        </p:nvSpPr>
        <p:spPr>
          <a:xfrm>
            <a:off x="392708" y="5114133"/>
            <a:ext cx="10583862"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
        <p:nvSpPr>
          <p:cNvPr id="8" name="Undertitel 2">
            <a:extLst>
              <a:ext uri="{FF2B5EF4-FFF2-40B4-BE49-F238E27FC236}">
                <a16:creationId xmlns:a16="http://schemas.microsoft.com/office/drawing/2014/main" id="{AD1001AA-C39F-1B4B-A651-8325C023A2D3}"/>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F121E06F-D1E6-ED42-9356-7FDE8552ABF3}"/>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114075186"/>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age with own photo">
    <p:spTree>
      <p:nvGrpSpPr>
        <p:cNvPr id="1" name=""/>
        <p:cNvGrpSpPr/>
        <p:nvPr/>
      </p:nvGrpSpPr>
      <p:grpSpPr>
        <a:xfrm>
          <a:off x="0" y="0"/>
          <a:ext cx="0" cy="0"/>
          <a:chOff x="0" y="0"/>
          <a:chExt cx="0" cy="0"/>
        </a:xfrm>
      </p:grpSpPr>
      <p:sp>
        <p:nvSpPr>
          <p:cNvPr id="3" name="Pladsholder til billede 2">
            <a:extLst>
              <a:ext uri="{FF2B5EF4-FFF2-40B4-BE49-F238E27FC236}">
                <a16:creationId xmlns:a16="http://schemas.microsoft.com/office/drawing/2014/main" id="{16EBF03E-FC56-E047-9405-6A65CEDB3513}"/>
              </a:ext>
            </a:extLst>
          </p:cNvPr>
          <p:cNvSpPr>
            <a:spLocks noGrp="1"/>
          </p:cNvSpPr>
          <p:nvPr>
            <p:ph type="pic" sz="quarter" idx="12" hasCustomPrompt="1"/>
          </p:nvPr>
        </p:nvSpPr>
        <p:spPr>
          <a:xfrm>
            <a:off x="407988" y="0"/>
            <a:ext cx="11376025" cy="4941888"/>
          </a:xfrm>
          <a:prstGeom prst="rect">
            <a:avLst/>
          </a:prstGeom>
          <a:blipFill>
            <a:blip r:embed="rId2" cstate="email">
              <a:extLst>
                <a:ext uri="{28A0092B-C50C-407E-A947-70E740481C1C}">
                  <a14:useLocalDpi xmlns:a14="http://schemas.microsoft.com/office/drawing/2010/main"/>
                </a:ext>
              </a:extLst>
            </a:blip>
            <a:stretch>
              <a:fillRect/>
            </a:stretch>
          </a:blipFill>
        </p:spPr>
        <p:txBody>
          <a:bodyPr tIns="2880000" bIns="46800"/>
          <a:lstStyle>
            <a:lvl1pPr marL="0" indent="0" algn="ctr">
              <a:buNone/>
              <a:defRPr>
                <a:solidFill>
                  <a:schemeClr val="accent6">
                    <a:lumMod val="10000"/>
                  </a:schemeClr>
                </a:solidFill>
              </a:defRPr>
            </a:lvl1pPr>
          </a:lstStyle>
          <a:p>
            <a:r>
              <a:rPr lang="da-DK"/>
              <a:t>Push the </a:t>
            </a:r>
            <a:r>
              <a:rPr lang="da-DK" err="1"/>
              <a:t>button</a:t>
            </a:r>
            <a:r>
              <a:rPr lang="da-DK"/>
              <a:t> to </a:t>
            </a:r>
            <a:r>
              <a:rPr lang="da-DK" err="1"/>
              <a:t>change</a:t>
            </a:r>
            <a:r>
              <a:rPr lang="da-DK"/>
              <a:t> </a:t>
            </a:r>
            <a:r>
              <a:rPr lang="da-DK" err="1"/>
              <a:t>photo</a:t>
            </a:r>
            <a:endParaRPr lang="da-DK"/>
          </a:p>
        </p:txBody>
      </p:sp>
      <p:sp>
        <p:nvSpPr>
          <p:cNvPr id="7" name="Pladsholder til tekst 6">
            <a:extLst>
              <a:ext uri="{FF2B5EF4-FFF2-40B4-BE49-F238E27FC236}">
                <a16:creationId xmlns:a16="http://schemas.microsoft.com/office/drawing/2014/main" id="{7A164364-B27C-2C4A-B205-52081EE01E92}"/>
              </a:ext>
            </a:extLst>
          </p:cNvPr>
          <p:cNvSpPr>
            <a:spLocks noGrp="1"/>
          </p:cNvSpPr>
          <p:nvPr>
            <p:ph type="body" sz="quarter" idx="10" hasCustomPrompt="1"/>
          </p:nvPr>
        </p:nvSpPr>
        <p:spPr>
          <a:xfrm>
            <a:off x="399600" y="5661248"/>
            <a:ext cx="10583862" cy="215677"/>
          </a:xfrm>
          <a:prstGeom prst="rect">
            <a:avLst/>
          </a:prstGeom>
        </p:spPr>
        <p:txBody>
          <a:bodyPr lIns="0" tIns="0" rIns="0" bIns="0"/>
          <a:lstStyle>
            <a:lvl1pPr marL="0" indent="0">
              <a:buNone/>
              <a:defRPr sz="2000">
                <a:solidFill>
                  <a:schemeClr val="accent6">
                    <a:lumMod val="10000"/>
                  </a:schemeClr>
                </a:solidFill>
              </a:defRPr>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F3ECDE91-E508-BD4D-B5A3-1D8A1B98A4EB}"/>
              </a:ext>
            </a:extLst>
          </p:cNvPr>
          <p:cNvSpPr>
            <a:spLocks noGrp="1"/>
          </p:cNvSpPr>
          <p:nvPr>
            <p:ph type="body" sz="quarter" idx="11" hasCustomPrompt="1"/>
          </p:nvPr>
        </p:nvSpPr>
        <p:spPr>
          <a:xfrm>
            <a:off x="392708" y="5114133"/>
            <a:ext cx="10583862" cy="403099"/>
          </a:xfrm>
          <a:prstGeom prst="rect">
            <a:avLst/>
          </a:prstGeom>
        </p:spPr>
        <p:txBody>
          <a:bodyPr lIns="0" tIns="0" rIns="0" bIns="0"/>
          <a:lstStyle>
            <a:lvl1pPr marL="0" indent="0">
              <a:buNone/>
              <a:defRPr sz="3200">
                <a:solidFill>
                  <a:schemeClr val="accent6">
                    <a:lumMod val="10000"/>
                  </a:schemeClr>
                </a:solidFill>
              </a:defRPr>
            </a:lvl1pPr>
          </a:lstStyle>
          <a:p>
            <a:r>
              <a:rPr lang="da-DK" err="1"/>
              <a:t>Click</a:t>
            </a:r>
            <a:r>
              <a:rPr lang="da-DK"/>
              <a:t> to </a:t>
            </a:r>
            <a:r>
              <a:rPr lang="da-DK" err="1"/>
              <a:t>add</a:t>
            </a:r>
            <a:r>
              <a:rPr lang="da-DK"/>
              <a:t> </a:t>
            </a:r>
            <a:r>
              <a:rPr lang="da-DK" err="1"/>
              <a:t>title</a:t>
            </a:r>
            <a:endParaRPr lang="da-DK"/>
          </a:p>
        </p:txBody>
      </p:sp>
      <p:sp>
        <p:nvSpPr>
          <p:cNvPr id="12" name="Undertitel 2">
            <a:extLst>
              <a:ext uri="{FF2B5EF4-FFF2-40B4-BE49-F238E27FC236}">
                <a16:creationId xmlns:a16="http://schemas.microsoft.com/office/drawing/2014/main" id="{A637CCE2-B6DC-9647-B6FB-6EE07FC0E589}"/>
              </a:ext>
            </a:extLst>
          </p:cNvPr>
          <p:cNvSpPr txBox="1">
            <a:spLocks/>
          </p:cNvSpPr>
          <p:nvPr userDrawn="1"/>
        </p:nvSpPr>
        <p:spPr>
          <a:xfrm>
            <a:off x="-3121024"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accent6">
                    <a:lumMod val="10000"/>
                  </a:schemeClr>
                </a:solidFill>
                <a:latin typeface="Arial" panose="020B0604020202020204" pitchFamily="34" charset="0"/>
                <a:ea typeface="Noa LT Std" charset="0"/>
                <a:cs typeface="Arial" panose="020B0604020202020204" pitchFamily="34" charset="0"/>
              </a:rPr>
              <a:t>Science </a:t>
            </a:r>
            <a:r>
              <a:rPr lang="da-DK" sz="1200" b="1">
                <a:solidFill>
                  <a:schemeClr val="accent6">
                    <a:lumMod val="10000"/>
                  </a:schemeClr>
                </a:solidFill>
                <a:latin typeface="Arial" panose="020B0604020202020204" pitchFamily="34" charset="0"/>
                <a:ea typeface="Noa LT Std" charset="0"/>
                <a:cs typeface="Arial" panose="020B0604020202020204" pitchFamily="34" charset="0"/>
              </a:rPr>
              <a:t>made</a:t>
            </a:r>
            <a:r>
              <a:rPr lang="da-DK" sz="1200">
                <a:solidFill>
                  <a:schemeClr val="accent6">
                    <a:lumMod val="10000"/>
                  </a:schemeClr>
                </a:solidFill>
                <a:latin typeface="Arial" panose="020B0604020202020204" pitchFamily="34" charset="0"/>
                <a:ea typeface="Noa LT Std" charset="0"/>
                <a:cs typeface="Arial" panose="020B0604020202020204" pitchFamily="34" charset="0"/>
              </a:rPr>
              <a:t> </a:t>
            </a:r>
            <a:r>
              <a:rPr lang="da-DK" sz="1200" err="1">
                <a:solidFill>
                  <a:schemeClr val="accent6">
                    <a:lumMod val="10000"/>
                  </a:schemeClr>
                </a:solidFill>
                <a:latin typeface="Arial" panose="020B0604020202020204" pitchFamily="34" charset="0"/>
                <a:ea typeface="Noa LT Std" charset="0"/>
                <a:cs typeface="Arial" panose="020B0604020202020204" pitchFamily="34" charset="0"/>
              </a:rPr>
              <a:t>smarter</a:t>
            </a:r>
            <a:endParaRPr lang="da-DK" sz="1200">
              <a:solidFill>
                <a:schemeClr val="accent6">
                  <a:lumMod val="10000"/>
                </a:schemeClr>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F9B8DDDD-5C41-4746-97EE-B4CCD7D57889}"/>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60"/>
          <a:stretch/>
        </p:blipFill>
        <p:spPr>
          <a:xfrm>
            <a:off x="-3550411" y="349200"/>
            <a:ext cx="286812" cy="154800"/>
          </a:xfrm>
          <a:prstGeom prst="rect">
            <a:avLst/>
          </a:prstGeom>
        </p:spPr>
      </p:pic>
      <p:sp>
        <p:nvSpPr>
          <p:cNvPr id="8" name="Undertitel 2">
            <a:extLst>
              <a:ext uri="{FF2B5EF4-FFF2-40B4-BE49-F238E27FC236}">
                <a16:creationId xmlns:a16="http://schemas.microsoft.com/office/drawing/2014/main" id="{91C4B626-7506-D547-9A77-4321DD7A1AC4}"/>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D77691A6-7926-4A40-88EF-CFE9FC9CEC49}"/>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93724725"/>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page, text only,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8"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7" name="Pladsholder til tekst 6">
            <a:extLst>
              <a:ext uri="{FF2B5EF4-FFF2-40B4-BE49-F238E27FC236}">
                <a16:creationId xmlns:a16="http://schemas.microsoft.com/office/drawing/2014/main" id="{EC69DD88-ABD4-6E42-906F-4EF92A9F5D85}"/>
              </a:ext>
            </a:extLst>
          </p:cNvPr>
          <p:cNvSpPr>
            <a:spLocks noGrp="1"/>
          </p:cNvSpPr>
          <p:nvPr>
            <p:ph type="body" sz="quarter" idx="10" hasCustomPrompt="1"/>
          </p:nvPr>
        </p:nvSpPr>
        <p:spPr>
          <a:xfrm>
            <a:off x="803996" y="1490555"/>
            <a:ext cx="7668268" cy="20108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
        <p:nvSpPr>
          <p:cNvPr id="11" name="Undertitel 2">
            <a:extLst>
              <a:ext uri="{FF2B5EF4-FFF2-40B4-BE49-F238E27FC236}">
                <a16:creationId xmlns:a16="http://schemas.microsoft.com/office/drawing/2014/main" id="{BB2923B1-3A4B-DB48-A15A-1473F1CAA019}"/>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77DDA4C7-FF94-B047-A0F7-9FA2DE8AEB2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94859690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page, text only,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5700"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8"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11" name="Undertitel 2">
            <a:extLst>
              <a:ext uri="{FF2B5EF4-FFF2-40B4-BE49-F238E27FC236}">
                <a16:creationId xmlns:a16="http://schemas.microsoft.com/office/drawing/2014/main" id="{87DEC9E4-0D0E-4C45-9FE8-307E39265F8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26AFDB0F-DB71-AF4E-84D0-05B076DA1F3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4" name="Pladsholder til tekst 6">
            <a:extLst>
              <a:ext uri="{FF2B5EF4-FFF2-40B4-BE49-F238E27FC236}">
                <a16:creationId xmlns:a16="http://schemas.microsoft.com/office/drawing/2014/main" id="{7A86ED8D-8438-CE42-B37D-83CC1C63F5B1}"/>
              </a:ext>
            </a:extLst>
          </p:cNvPr>
          <p:cNvSpPr>
            <a:spLocks noGrp="1"/>
          </p:cNvSpPr>
          <p:nvPr>
            <p:ph type="body" sz="quarter" idx="10" hasCustomPrompt="1"/>
          </p:nvPr>
        </p:nvSpPr>
        <p:spPr>
          <a:xfrm>
            <a:off x="803996" y="1490555"/>
            <a:ext cx="7668268" cy="20108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Tree>
    <p:extLst>
      <p:ext uri="{BB962C8B-B14F-4D97-AF65-F5344CB8AC3E}">
        <p14:creationId xmlns:p14="http://schemas.microsoft.com/office/powerpoint/2010/main" val="280583416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C3624-0333-42E5-B7F1-B62763BD0F8A}"/>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endParaRPr lang="da-DK"/>
          </a:p>
        </p:txBody>
      </p:sp>
    </p:spTree>
    <p:extLst>
      <p:ext uri="{BB962C8B-B14F-4D97-AF65-F5344CB8AC3E}">
        <p14:creationId xmlns:p14="http://schemas.microsoft.com/office/powerpoint/2010/main" val="362924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425701172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4" name="Pladsholder til tekst 7">
            <a:extLst>
              <a:ext uri="{FF2B5EF4-FFF2-40B4-BE49-F238E27FC236}">
                <a16:creationId xmlns:a16="http://schemas.microsoft.com/office/drawing/2014/main" id="{5D907889-E60E-B544-9ECE-B2C240D46CB7}"/>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5" name="Pladsholder til tekst 7">
            <a:extLst>
              <a:ext uri="{FF2B5EF4-FFF2-40B4-BE49-F238E27FC236}">
                <a16:creationId xmlns:a16="http://schemas.microsoft.com/office/drawing/2014/main" id="{7A233622-0F1D-2844-887C-B7CACEACBAA5}"/>
              </a:ext>
            </a:extLst>
          </p:cNvPr>
          <p:cNvSpPr>
            <a:spLocks noGrp="1"/>
          </p:cNvSpPr>
          <p:nvPr>
            <p:ph type="body" sz="quarter" idx="12" hasCustomPrompt="1"/>
          </p:nvPr>
        </p:nvSpPr>
        <p:spPr>
          <a:xfrm>
            <a:off x="6456364"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567040160"/>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416158247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A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B6C29F24-B025-5E40-9ED7-5443D8A47D11}"/>
              </a:ext>
            </a:extLst>
          </p:cNvPr>
          <p:cNvSpPr>
            <a:spLocks noGrp="1"/>
          </p:cNvSpPr>
          <p:nvPr>
            <p:ph type="body" sz="quarter" idx="12" hasCustomPrompt="1"/>
          </p:nvPr>
        </p:nvSpPr>
        <p:spPr>
          <a:xfrm>
            <a:off x="6456364"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358693657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A 50%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195515941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A 50%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8B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47FADF61-133E-0349-BE18-0FF2B0420F0B}"/>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C88F8A27-BFE7-DA4E-9E76-1ED63EA83E7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44B9CF16-C2F6-CD41-9E22-0060BD8ADCC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3" name="Pladsholder til tekst 7">
            <a:extLst>
              <a:ext uri="{FF2B5EF4-FFF2-40B4-BE49-F238E27FC236}">
                <a16:creationId xmlns:a16="http://schemas.microsoft.com/office/drawing/2014/main" id="{AF7F1362-E7F6-9542-B2B1-6C30EEA4E65A}"/>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a:p>
            <a:pPr lvl="0"/>
            <a:endParaRPr lang="en-US" noProof="0"/>
          </a:p>
        </p:txBody>
      </p:sp>
      <p:sp>
        <p:nvSpPr>
          <p:cNvPr id="14" name="Pladsholder til tekst 7">
            <a:extLst>
              <a:ext uri="{FF2B5EF4-FFF2-40B4-BE49-F238E27FC236}">
                <a16:creationId xmlns:a16="http://schemas.microsoft.com/office/drawing/2014/main" id="{D8848E84-0EB2-714C-9D18-C2EC985AF3C5}"/>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5028638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A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8" y="2376040"/>
            <a:ext cx="10512425"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B6A9443C-C3F8-F94D-8F91-00FBB70EBDE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B9A77E4-65CF-E04C-AD40-C19E5007DB8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38275143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IA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0"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2"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F5041824-65B2-ED40-8CBC-0D2C352BA20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E36A574-019B-D940-B660-698DE162A79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0655220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A dark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8" y="2376040"/>
            <a:ext cx="10512425"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15950FF2-13F4-FE41-BAE2-BC888C58EBA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9697034B-353D-A846-B339-A86DC9211B6C}"/>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01043470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A dark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0"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2"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4C8AC01B-F4D2-804B-AF99-EB218BEB1764}"/>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FE975AD5-ED7F-EC46-9B8B-D8AEC4EA0DD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170777353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64509143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One large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2817" y="430700"/>
            <a:ext cx="11147715" cy="476821"/>
          </a:xfrm>
        </p:spPr>
        <p:txBody>
          <a:bodyPr/>
          <a:lstStyle/>
          <a:p>
            <a:r>
              <a:rPr lang="en-GB"/>
              <a:t>Click to add text (short and precise)</a:t>
            </a:r>
          </a:p>
        </p:txBody>
      </p:sp>
      <p:sp>
        <p:nvSpPr>
          <p:cNvPr id="11" name="Undertitel 2"/>
          <p:cNvSpPr>
            <a:spLocks noGrp="1"/>
          </p:cNvSpPr>
          <p:nvPr>
            <p:ph type="subTitle" idx="13" hasCustomPrompt="1"/>
          </p:nvPr>
        </p:nvSpPr>
        <p:spPr>
          <a:xfrm>
            <a:off x="522818" y="912075"/>
            <a:ext cx="11146367" cy="336000"/>
          </a:xfr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9" name="Footer Placeholder 8"/>
          <p:cNvSpPr>
            <a:spLocks noGrp="1"/>
          </p:cNvSpPr>
          <p:nvPr>
            <p:ph type="ftr" sz="quarter" idx="11"/>
          </p:nvPr>
        </p:nvSpPr>
        <p:spPr>
          <a:xfrm>
            <a:off x="676668" y="6431999"/>
            <a:ext cx="5424000" cy="240000"/>
          </a:xfrm>
          <a:prstGeom prst="rect">
            <a:avLst/>
          </a:prstGeom>
        </p:spPr>
        <p:txBody>
          <a:bodyPr/>
          <a:lstStyle/>
          <a:p>
            <a:r>
              <a:rPr lang="en-GB"/>
              <a:t>ACT</a:t>
            </a:r>
          </a:p>
        </p:txBody>
      </p:sp>
      <p:sp>
        <p:nvSpPr>
          <p:cNvPr id="10" name="Slide Number Placeholder 9"/>
          <p:cNvSpPr>
            <a:spLocks noGrp="1"/>
          </p:cNvSpPr>
          <p:nvPr>
            <p:ph type="sldNum" sz="quarter" idx="12"/>
          </p:nvPr>
        </p:nvSpPr>
        <p:spPr/>
        <p:txBody>
          <a:bodyPr/>
          <a:lstStyle/>
          <a:p>
            <a:fld id="{C88801B8-864A-4AEF-BBD3-33ACB941789E}" type="slidenum">
              <a:rPr lang="en-GB" smtClean="0"/>
              <a:pPr/>
              <a:t>‹#›</a:t>
            </a:fld>
            <a:endParaRPr lang="en-GB"/>
          </a:p>
        </p:txBody>
      </p:sp>
      <p:sp>
        <p:nvSpPr>
          <p:cNvPr id="4" name="Content Placeholder 3">
            <a:extLst>
              <a:ext uri="{FF2B5EF4-FFF2-40B4-BE49-F238E27FC236}">
                <a16:creationId xmlns:a16="http://schemas.microsoft.com/office/drawing/2014/main" id="{22E7F26D-9C42-43BD-9ECE-EE9E8AD49AEB}"/>
              </a:ext>
            </a:extLst>
          </p:cNvPr>
          <p:cNvSpPr>
            <a:spLocks noGrp="1"/>
          </p:cNvSpPr>
          <p:nvPr>
            <p:ph sz="quarter" idx="14" hasCustomPrompt="1"/>
          </p:nvPr>
        </p:nvSpPr>
        <p:spPr>
          <a:xfrm>
            <a:off x="522817" y="1507200"/>
            <a:ext cx="11145600" cy="4550400"/>
          </a:xfr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7" name="Date Placeholder 6" hidden="1">
            <a:extLst>
              <a:ext uri="{FF2B5EF4-FFF2-40B4-BE49-F238E27FC236}">
                <a16:creationId xmlns:a16="http://schemas.microsoft.com/office/drawing/2014/main" id="{3D597858-9233-4AD3-A4B9-5B50C95581D8}"/>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E44CB830-782D-416F-A28B-5D25950E8AD8}" type="datetime4">
              <a:rPr lang="en-GB" smtClean="0"/>
              <a:t>11 October 2023</a:t>
            </a:fld>
            <a:endParaRPr lang="en-GB"/>
          </a:p>
        </p:txBody>
      </p:sp>
    </p:spTree>
    <p:extLst>
      <p:ext uri="{BB962C8B-B14F-4D97-AF65-F5344CB8AC3E}">
        <p14:creationId xmlns:p14="http://schemas.microsoft.com/office/powerpoint/2010/main" val="2659465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IA dark green, text left, image righ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456362" y="1852715"/>
            <a:ext cx="5735637" cy="3663903"/>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2DA1FA3E-105C-604D-82B8-B3004D489B03}"/>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F5070D86-4229-724E-A7D7-2111658D9DB8}"/>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1" name="Pladsholder til tekst 7">
            <a:extLst>
              <a:ext uri="{FF2B5EF4-FFF2-40B4-BE49-F238E27FC236}">
                <a16:creationId xmlns:a16="http://schemas.microsoft.com/office/drawing/2014/main" id="{7E1EE21C-3787-924C-9181-452CBA741DD3}"/>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239256180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IA 50% green, text left, image right">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8" y="1075822"/>
            <a:ext cx="4895850"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6" name="Undertitel 2">
            <a:extLst>
              <a:ext uri="{FF2B5EF4-FFF2-40B4-BE49-F238E27FC236}">
                <a16:creationId xmlns:a16="http://schemas.microsoft.com/office/drawing/2014/main" id="{093ECA1A-E2E0-964E-8D33-406C76B59886}"/>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7" name="Billede 6">
            <a:extLst>
              <a:ext uri="{FF2B5EF4-FFF2-40B4-BE49-F238E27FC236}">
                <a16:creationId xmlns:a16="http://schemas.microsoft.com/office/drawing/2014/main" id="{6CBC02B2-BB43-3344-AB41-BEE1AF0D03B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8" name="Pladsholder til tekst 7">
            <a:extLst>
              <a:ext uri="{FF2B5EF4-FFF2-40B4-BE49-F238E27FC236}">
                <a16:creationId xmlns:a16="http://schemas.microsoft.com/office/drawing/2014/main" id="{9E2B7D69-0361-7B46-A52A-67E740206992}"/>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1" name="Pladsholder til billede 3">
            <a:extLst>
              <a:ext uri="{FF2B5EF4-FFF2-40B4-BE49-F238E27FC236}">
                <a16:creationId xmlns:a16="http://schemas.microsoft.com/office/drawing/2014/main" id="{029F841B-B349-0247-A015-DF7DA37BC89A}"/>
              </a:ext>
            </a:extLst>
          </p:cNvPr>
          <p:cNvSpPr>
            <a:spLocks noGrp="1"/>
          </p:cNvSpPr>
          <p:nvPr>
            <p:ph type="pic" sz="quarter" idx="12" hasCustomPrompt="1"/>
          </p:nvPr>
        </p:nvSpPr>
        <p:spPr>
          <a:xfrm>
            <a:off x="6096000" y="1"/>
            <a:ext cx="5687022" cy="5876924"/>
          </a:xfrm>
          <a:prstGeom prst="rect">
            <a:avLst/>
          </a:prstGeom>
          <a:blipFill>
            <a:blip r:embed="rId3"/>
            <a:stretch>
              <a:fillRect/>
            </a:stretch>
          </a:blipFill>
        </p:spPr>
        <p:txBody>
          <a:bodyPr lIns="0" tIns="230400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Tree>
    <p:extLst>
      <p:ext uri="{BB962C8B-B14F-4D97-AF65-F5344CB8AC3E}">
        <p14:creationId xmlns:p14="http://schemas.microsoft.com/office/powerpoint/2010/main" val="242501080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elslide">
    <p:spTree>
      <p:nvGrpSpPr>
        <p:cNvPr id="1" name=""/>
        <p:cNvGrpSpPr/>
        <p:nvPr/>
      </p:nvGrpSpPr>
      <p:grpSpPr>
        <a:xfrm>
          <a:off x="0" y="0"/>
          <a:ext cx="0" cy="0"/>
          <a:chOff x="0" y="0"/>
          <a:chExt cx="0" cy="0"/>
        </a:xfrm>
      </p:grpSpPr>
      <p:pic>
        <p:nvPicPr>
          <p:cNvPr id="11" name="Billede 10">
            <a:extLst>
              <a:ext uri="{FF2B5EF4-FFF2-40B4-BE49-F238E27FC236}">
                <a16:creationId xmlns:a16="http://schemas.microsoft.com/office/drawing/2014/main" id="{4A94DE2E-F7AA-9791-1FE6-B0C93DACBEBD}"/>
              </a:ext>
            </a:extLst>
          </p:cNvPr>
          <p:cNvPicPr>
            <a:picLocks noChangeAspect="1"/>
          </p:cNvPicPr>
          <p:nvPr userDrawn="1"/>
        </p:nvPicPr>
        <p:blipFill rotWithShape="1">
          <a:blip r:embed="rId2"/>
          <a:srcRect l="4955" t="39911" r="8241" b="1498"/>
          <a:stretch/>
        </p:blipFill>
        <p:spPr>
          <a:xfrm>
            <a:off x="407988" y="0"/>
            <a:ext cx="11376029" cy="5876776"/>
          </a:xfrm>
          <a:prstGeom prst="rect">
            <a:avLst/>
          </a:prstGeom>
        </p:spPr>
      </p:pic>
      <p:sp>
        <p:nvSpPr>
          <p:cNvPr id="7" name="Rektangel 6">
            <a:extLst>
              <a:ext uri="{FF2B5EF4-FFF2-40B4-BE49-F238E27FC236}">
                <a16:creationId xmlns:a16="http://schemas.microsoft.com/office/drawing/2014/main" id="{02958815-5199-04C9-7FB1-C55747962D7B}"/>
              </a:ext>
            </a:extLst>
          </p:cNvPr>
          <p:cNvSpPr/>
          <p:nvPr userDrawn="1"/>
        </p:nvSpPr>
        <p:spPr>
          <a:xfrm>
            <a:off x="407983" y="0"/>
            <a:ext cx="11376025" cy="5876925"/>
          </a:xfrm>
          <a:prstGeom prst="rect">
            <a:avLst/>
          </a:prstGeom>
          <a:solidFill>
            <a:srgbClr val="3C5B56">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dirty="0">
              <a:latin typeface="Arial" panose="020B0604020202020204" pitchFamily="34" charset="0"/>
              <a:cs typeface="Arial" panose="020B0604020202020204" pitchFamily="34" charset="0"/>
            </a:endParaRPr>
          </a:p>
        </p:txBody>
      </p:sp>
      <p:sp>
        <p:nvSpPr>
          <p:cNvPr id="8" name="Rektangel 7">
            <a:extLst>
              <a:ext uri="{FF2B5EF4-FFF2-40B4-BE49-F238E27FC236}">
                <a16:creationId xmlns:a16="http://schemas.microsoft.com/office/drawing/2014/main" id="{D1B6F03B-6A1C-8992-7763-BE31F892ADDD}"/>
              </a:ext>
            </a:extLst>
          </p:cNvPr>
          <p:cNvSpPr/>
          <p:nvPr userDrawn="1"/>
        </p:nvSpPr>
        <p:spPr>
          <a:xfrm>
            <a:off x="407988" y="5986022"/>
            <a:ext cx="2015604" cy="616324"/>
          </a:xfrm>
          <a:prstGeom prst="rect">
            <a:avLst/>
          </a:prstGeom>
        </p:spPr>
        <p:txBody>
          <a:bodyPr wrap="square" lIns="0" tIns="46800" rIns="0" anchor="b">
            <a:spAutoFit/>
          </a:bodyPr>
          <a:lstStyle/>
          <a:p>
            <a:pPr>
              <a:lnSpc>
                <a:spcPts val="1400"/>
              </a:lnSpc>
            </a:pPr>
            <a:r>
              <a:rPr lang="da-DK" sz="1000" dirty="0" err="1">
                <a:solidFill>
                  <a:srgbClr val="000000"/>
                </a:solidFill>
                <a:ea typeface="Noa LT Std" charset="0"/>
              </a:rPr>
              <a:t>Interacoustics.com</a:t>
            </a:r>
            <a:br>
              <a:rPr lang="da-DK" sz="1000" dirty="0">
                <a:solidFill>
                  <a:srgbClr val="000000"/>
                </a:solidFill>
                <a:ea typeface="Noa LT Std" charset="0"/>
              </a:rPr>
            </a:br>
            <a:r>
              <a:rPr lang="da-DK" sz="1000" dirty="0" err="1">
                <a:solidFill>
                  <a:srgbClr val="000000"/>
                </a:solidFill>
                <a:ea typeface="Noa LT Std" charset="0"/>
              </a:rPr>
              <a:t>info@interacoustics.com</a:t>
            </a:r>
            <a:endParaRPr lang="da-DK" sz="1000" dirty="0">
              <a:solidFill>
                <a:srgbClr val="000000"/>
              </a:solidFill>
              <a:ea typeface="Noa LT Std" charset="0"/>
            </a:endParaRPr>
          </a:p>
          <a:p>
            <a:pPr>
              <a:lnSpc>
                <a:spcPts val="1400"/>
              </a:lnSpc>
            </a:pPr>
            <a:r>
              <a:rPr lang="da-DK" sz="1000" dirty="0">
                <a:solidFill>
                  <a:srgbClr val="000000"/>
                </a:solidFill>
                <a:ea typeface="Noa LT Std" charset="0"/>
              </a:rPr>
              <a:t>(+45) 6371 3555</a:t>
            </a:r>
          </a:p>
        </p:txBody>
      </p:sp>
      <p:pic>
        <p:nvPicPr>
          <p:cNvPr id="9" name="Billede 8">
            <a:extLst>
              <a:ext uri="{FF2B5EF4-FFF2-40B4-BE49-F238E27FC236}">
                <a16:creationId xmlns:a16="http://schemas.microsoft.com/office/drawing/2014/main" id="{242AE2C3-91C4-72B5-C72B-42B364A73764}"/>
              </a:ext>
            </a:extLst>
          </p:cNvPr>
          <p:cNvPicPr>
            <a:picLocks noChangeAspect="1"/>
          </p:cNvPicPr>
          <p:nvPr userDrawn="1"/>
        </p:nvPicPr>
        <p:blipFill>
          <a:blip r:embed="rId3"/>
          <a:stretch>
            <a:fillRect/>
          </a:stretch>
        </p:blipFill>
        <p:spPr>
          <a:xfrm>
            <a:off x="5591945" y="2777307"/>
            <a:ext cx="1080120" cy="253397"/>
          </a:xfrm>
          <a:prstGeom prst="rect">
            <a:avLst/>
          </a:prstGeom>
        </p:spPr>
      </p:pic>
      <p:sp>
        <p:nvSpPr>
          <p:cNvPr id="10" name="Rektangel 9">
            <a:extLst>
              <a:ext uri="{FF2B5EF4-FFF2-40B4-BE49-F238E27FC236}">
                <a16:creationId xmlns:a16="http://schemas.microsoft.com/office/drawing/2014/main" id="{D33A1EED-AAAB-1378-14A3-7FB0D584FA02}"/>
              </a:ext>
            </a:extLst>
          </p:cNvPr>
          <p:cNvSpPr/>
          <p:nvPr userDrawn="1"/>
        </p:nvSpPr>
        <p:spPr>
          <a:xfrm>
            <a:off x="2952076" y="3270123"/>
            <a:ext cx="6286349" cy="321499"/>
          </a:xfrm>
          <a:prstGeom prst="rect">
            <a:avLst/>
          </a:prstGeom>
        </p:spPr>
        <p:txBody>
          <a:bodyPr wrap="square" lIns="0" tIns="46800" rIns="0" anchor="b">
            <a:spAutoFit/>
          </a:bodyPr>
          <a:lstStyle/>
          <a:p>
            <a:pPr algn="ctr">
              <a:lnSpc>
                <a:spcPts val="1400"/>
              </a:lnSpc>
            </a:pPr>
            <a:r>
              <a:rPr lang="da-DK" sz="3200" dirty="0">
                <a:solidFill>
                  <a:schemeClr val="bg1"/>
                </a:solidFill>
                <a:latin typeface="Arial" charset="0"/>
                <a:ea typeface="Arial" charset="0"/>
                <a:cs typeface="Arial" charset="0"/>
              </a:rPr>
              <a:t>Science </a:t>
            </a:r>
            <a:r>
              <a:rPr lang="da-DK" sz="3200" b="1" dirty="0">
                <a:solidFill>
                  <a:schemeClr val="bg1"/>
                </a:solidFill>
                <a:latin typeface="Arial" charset="0"/>
                <a:ea typeface="Arial" charset="0"/>
                <a:cs typeface="Arial" charset="0"/>
              </a:rPr>
              <a:t>made</a:t>
            </a:r>
            <a:r>
              <a:rPr lang="da-DK" sz="3200" dirty="0">
                <a:solidFill>
                  <a:schemeClr val="bg1"/>
                </a:solidFill>
                <a:latin typeface="Arial" charset="0"/>
                <a:ea typeface="Arial" charset="0"/>
                <a:cs typeface="Arial" charset="0"/>
              </a:rPr>
              <a:t> </a:t>
            </a:r>
            <a:r>
              <a:rPr lang="da-DK" sz="3200" dirty="0" err="1">
                <a:solidFill>
                  <a:schemeClr val="bg1"/>
                </a:solidFill>
                <a:latin typeface="Arial" charset="0"/>
                <a:ea typeface="Arial" charset="0"/>
                <a:cs typeface="Arial" charset="0"/>
              </a:rPr>
              <a:t>smarter</a:t>
            </a:r>
            <a:endParaRPr lang="da-DK" sz="3200" dirty="0">
              <a:solidFill>
                <a:srgbClr val="000000"/>
              </a:solidFill>
              <a:ea typeface="Noa LT Std" charset="0"/>
            </a:endParaRPr>
          </a:p>
        </p:txBody>
      </p:sp>
    </p:spTree>
    <p:extLst>
      <p:ext uri="{BB962C8B-B14F-4D97-AF65-F5344CB8AC3E}">
        <p14:creationId xmlns:p14="http://schemas.microsoft.com/office/powerpoint/2010/main" val="1327951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A green, text left, image righ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456362" y="1852715"/>
            <a:ext cx="5735637" cy="3664517"/>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0D480A3A-FA0C-AB48-A796-C748E177F44A}"/>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B059933E-F194-BE44-BB23-FD3B0E79CA8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0" name="Pladsholder til tekst 7">
            <a:extLst>
              <a:ext uri="{FF2B5EF4-FFF2-40B4-BE49-F238E27FC236}">
                <a16:creationId xmlns:a16="http://schemas.microsoft.com/office/drawing/2014/main" id="{FAE256D0-5C26-DE4F-A093-E0F74B16C57B}"/>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01024416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A green, text right, image lef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6456363" y="1075822"/>
            <a:ext cx="4895849"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0" y="1852715"/>
            <a:ext cx="5735637" cy="3664517"/>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83A04771-81FC-0440-9C2A-D025B71BEE95}"/>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E9F373BE-8522-4343-BD61-68F90CADC9C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0" name="Pladsholder til tekst 7">
            <a:extLst>
              <a:ext uri="{FF2B5EF4-FFF2-40B4-BE49-F238E27FC236}">
                <a16:creationId xmlns:a16="http://schemas.microsoft.com/office/drawing/2014/main" id="{72DDAC34-2435-104A-8417-63347832BC1F}"/>
              </a:ext>
            </a:extLst>
          </p:cNvPr>
          <p:cNvSpPr>
            <a:spLocks noGrp="1"/>
          </p:cNvSpPr>
          <p:nvPr>
            <p:ph type="body" sz="quarter" idx="11" hasCustomPrompt="1"/>
          </p:nvPr>
        </p:nvSpPr>
        <p:spPr>
          <a:xfrm>
            <a:off x="6456362"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222659730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A green, text left, full image right">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4895851"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096000" y="1"/>
            <a:ext cx="5687022" cy="5876924"/>
          </a:xfrm>
          <a:prstGeom prst="rect">
            <a:avLst/>
          </a:prstGeom>
          <a:blipFill>
            <a:blip r:embed="rId2"/>
            <a:stretch>
              <a:fillRect/>
            </a:stretch>
          </a:blipFill>
        </p:spPr>
        <p:txBody>
          <a:bodyPr lIns="0" tIns="230400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51DB129B-BCAF-D745-BA2E-4B865D4F146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CDFB2950-4ACF-154C-B85F-4284043963A2}"/>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F4D370EF-166B-9A42-A46C-19BA1A734595}"/>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99414445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A dark green, text left, image righ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456362" y="1852715"/>
            <a:ext cx="5735637" cy="3663903"/>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2DA1FA3E-105C-604D-82B8-B3004D489B03}"/>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F5070D86-4229-724E-A7D7-2111658D9DB8}"/>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1" name="Pladsholder til tekst 7">
            <a:extLst>
              <a:ext uri="{FF2B5EF4-FFF2-40B4-BE49-F238E27FC236}">
                <a16:creationId xmlns:a16="http://schemas.microsoft.com/office/drawing/2014/main" id="{7E1EE21C-3787-924C-9181-452CBA741DD3}"/>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617401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A dark green, text right, image lef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0" y="1852715"/>
            <a:ext cx="5735637" cy="3664517"/>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576F475F-812A-2B4A-B064-2784A49F7CB9}"/>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C7172FA5-4D8E-5441-90A8-67A6E01422D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0" name="Pladsholder til tekst 7">
            <a:extLst>
              <a:ext uri="{FF2B5EF4-FFF2-40B4-BE49-F238E27FC236}">
                <a16:creationId xmlns:a16="http://schemas.microsoft.com/office/drawing/2014/main" id="{6A611EFB-0D97-E845-9C19-43BD3DB43F79}"/>
              </a:ext>
            </a:extLst>
          </p:cNvPr>
          <p:cNvSpPr>
            <a:spLocks noGrp="1"/>
          </p:cNvSpPr>
          <p:nvPr>
            <p:ph type="body" sz="quarter" idx="11" hasCustomPrompt="1"/>
          </p:nvPr>
        </p:nvSpPr>
        <p:spPr>
          <a:xfrm>
            <a:off x="6456365"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14410667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A dark green, text left, full image right">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4895851"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096000" y="1"/>
            <a:ext cx="5687022" cy="5876924"/>
          </a:xfrm>
          <a:prstGeom prst="rect">
            <a:avLst/>
          </a:prstGeom>
          <a:blipFill>
            <a:blip r:embed="rId2"/>
            <a:stretch>
              <a:fillRect/>
            </a:stretch>
          </a:blipFill>
        </p:spPr>
        <p:txBody>
          <a:bodyPr lIns="0" tIns="230400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51DB129B-BCAF-D745-BA2E-4B865D4F146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CDFB2950-4ACF-154C-B85F-4284043963A2}"/>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F4D370EF-166B-9A42-A46C-19BA1A734595}"/>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310695645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A 50% green, text left, image righ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456362" y="1852715"/>
            <a:ext cx="5735637" cy="3663903"/>
          </a:xfrm>
          <a:prstGeom prst="rect">
            <a:avLst/>
          </a:prstGeom>
        </p:spPr>
        <p:txBody>
          <a:bodyPr lIns="0" tIns="0" rIns="0" bIns="0"/>
          <a:lstStyle>
            <a:lvl1pPr marL="0" indent="0" algn="ctr">
              <a:buNone/>
              <a:defRPr>
                <a:solidFill>
                  <a:schemeClr val="tx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6" name="Undertitel 2">
            <a:extLst>
              <a:ext uri="{FF2B5EF4-FFF2-40B4-BE49-F238E27FC236}">
                <a16:creationId xmlns:a16="http://schemas.microsoft.com/office/drawing/2014/main" id="{B0FEFBFD-0423-B141-8A58-7D575EC2F0B2}"/>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7" name="Billede 6">
            <a:extLst>
              <a:ext uri="{FF2B5EF4-FFF2-40B4-BE49-F238E27FC236}">
                <a16:creationId xmlns:a16="http://schemas.microsoft.com/office/drawing/2014/main" id="{9FD00428-FE90-1345-A73F-0E1FDD0D254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8" name="Pladsholder til tekst 7">
            <a:extLst>
              <a:ext uri="{FF2B5EF4-FFF2-40B4-BE49-F238E27FC236}">
                <a16:creationId xmlns:a16="http://schemas.microsoft.com/office/drawing/2014/main" id="{FBF1A7B7-A2FA-2D4D-9320-A4FDB73E78C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58942382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A 50% green, text right, image lef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0" y="1852715"/>
            <a:ext cx="5735637" cy="3663903"/>
          </a:xfrm>
          <a:prstGeom prst="rect">
            <a:avLst/>
          </a:prstGeom>
        </p:spPr>
        <p:txBody>
          <a:bodyPr lIns="0" tIns="0" rIns="0" bIns="0"/>
          <a:lstStyle>
            <a:lvl1pPr marL="0" indent="0" algn="ctr">
              <a:buNone/>
              <a:defRPr>
                <a:solidFill>
                  <a:schemeClr val="tx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6" name="Undertitel 2">
            <a:extLst>
              <a:ext uri="{FF2B5EF4-FFF2-40B4-BE49-F238E27FC236}">
                <a16:creationId xmlns:a16="http://schemas.microsoft.com/office/drawing/2014/main" id="{EF781456-F0F3-B945-AE4B-189EF7EF030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7" name="Billede 6">
            <a:extLst>
              <a:ext uri="{FF2B5EF4-FFF2-40B4-BE49-F238E27FC236}">
                <a16:creationId xmlns:a16="http://schemas.microsoft.com/office/drawing/2014/main" id="{56AA9B12-3508-8F4F-9073-AE0493C0B37F}"/>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8" name="Pladsholder til tekst 7">
            <a:extLst>
              <a:ext uri="{FF2B5EF4-FFF2-40B4-BE49-F238E27FC236}">
                <a16:creationId xmlns:a16="http://schemas.microsoft.com/office/drawing/2014/main" id="{41DD44A5-7D5C-B34E-8170-60915A9EEFBC}"/>
              </a:ext>
            </a:extLst>
          </p:cNvPr>
          <p:cNvSpPr>
            <a:spLocks noGrp="1"/>
          </p:cNvSpPr>
          <p:nvPr>
            <p:ph type="body" sz="quarter" idx="11" hasCustomPrompt="1"/>
          </p:nvPr>
        </p:nvSpPr>
        <p:spPr>
          <a:xfrm>
            <a:off x="6456362" y="1852369"/>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617737380"/>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IA 50% green, text left, image right">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8" y="1075822"/>
            <a:ext cx="4895850"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6" name="Undertitel 2">
            <a:extLst>
              <a:ext uri="{FF2B5EF4-FFF2-40B4-BE49-F238E27FC236}">
                <a16:creationId xmlns:a16="http://schemas.microsoft.com/office/drawing/2014/main" id="{093ECA1A-E2E0-964E-8D33-406C76B59886}"/>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7" name="Billede 6">
            <a:extLst>
              <a:ext uri="{FF2B5EF4-FFF2-40B4-BE49-F238E27FC236}">
                <a16:creationId xmlns:a16="http://schemas.microsoft.com/office/drawing/2014/main" id="{6CBC02B2-BB43-3344-AB41-BEE1AF0D03B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8" name="Pladsholder til tekst 7">
            <a:extLst>
              <a:ext uri="{FF2B5EF4-FFF2-40B4-BE49-F238E27FC236}">
                <a16:creationId xmlns:a16="http://schemas.microsoft.com/office/drawing/2014/main" id="{9E2B7D69-0361-7B46-A52A-67E740206992}"/>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1" name="Pladsholder til billede 3">
            <a:extLst>
              <a:ext uri="{FF2B5EF4-FFF2-40B4-BE49-F238E27FC236}">
                <a16:creationId xmlns:a16="http://schemas.microsoft.com/office/drawing/2014/main" id="{029F841B-B349-0247-A015-DF7DA37BC89A}"/>
              </a:ext>
            </a:extLst>
          </p:cNvPr>
          <p:cNvSpPr>
            <a:spLocks noGrp="1"/>
          </p:cNvSpPr>
          <p:nvPr>
            <p:ph type="pic" sz="quarter" idx="12" hasCustomPrompt="1"/>
          </p:nvPr>
        </p:nvSpPr>
        <p:spPr>
          <a:xfrm>
            <a:off x="6096000" y="1"/>
            <a:ext cx="5687022" cy="5876924"/>
          </a:xfrm>
          <a:prstGeom prst="rect">
            <a:avLst/>
          </a:prstGeom>
          <a:blipFill>
            <a:blip r:embed="rId3"/>
            <a:stretch>
              <a:fillRect/>
            </a:stretch>
          </a:blipFill>
        </p:spPr>
        <p:txBody>
          <a:bodyPr lIns="0" tIns="230400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Tree>
    <p:extLst>
      <p:ext uri="{BB962C8B-B14F-4D97-AF65-F5344CB8AC3E}">
        <p14:creationId xmlns:p14="http://schemas.microsoft.com/office/powerpoint/2010/main" val="309190729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White, text left, image right">
    <p:spTree>
      <p:nvGrpSpPr>
        <p:cNvPr id="1" name=""/>
        <p:cNvGrpSpPr/>
        <p:nvPr/>
      </p:nvGrpSpPr>
      <p:grpSpPr>
        <a:xfrm>
          <a:off x="0" y="0"/>
          <a:ext cx="0" cy="0"/>
          <a:chOff x="0" y="0"/>
          <a:chExt cx="0" cy="0"/>
        </a:xfrm>
      </p:grpSpPr>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8" y="1075822"/>
            <a:ext cx="4895850"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6" name="Undertitel 2">
            <a:extLst>
              <a:ext uri="{FF2B5EF4-FFF2-40B4-BE49-F238E27FC236}">
                <a16:creationId xmlns:a16="http://schemas.microsoft.com/office/drawing/2014/main" id="{093ECA1A-E2E0-964E-8D33-406C76B59886}"/>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7" name="Billede 6">
            <a:extLst>
              <a:ext uri="{FF2B5EF4-FFF2-40B4-BE49-F238E27FC236}">
                <a16:creationId xmlns:a16="http://schemas.microsoft.com/office/drawing/2014/main" id="{6CBC02B2-BB43-3344-AB41-BEE1AF0D03B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8" name="Pladsholder til tekst 7">
            <a:extLst>
              <a:ext uri="{FF2B5EF4-FFF2-40B4-BE49-F238E27FC236}">
                <a16:creationId xmlns:a16="http://schemas.microsoft.com/office/drawing/2014/main" id="{9E2B7D69-0361-7B46-A52A-67E740206992}"/>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1" name="Pladsholder til billede 3">
            <a:extLst>
              <a:ext uri="{FF2B5EF4-FFF2-40B4-BE49-F238E27FC236}">
                <a16:creationId xmlns:a16="http://schemas.microsoft.com/office/drawing/2014/main" id="{029F841B-B349-0247-A015-DF7DA37BC89A}"/>
              </a:ext>
            </a:extLst>
          </p:cNvPr>
          <p:cNvSpPr>
            <a:spLocks noGrp="1"/>
          </p:cNvSpPr>
          <p:nvPr>
            <p:ph type="pic" sz="quarter" idx="12" hasCustomPrompt="1"/>
          </p:nvPr>
        </p:nvSpPr>
        <p:spPr>
          <a:xfrm>
            <a:off x="6096000" y="1"/>
            <a:ext cx="5687022" cy="5876924"/>
          </a:xfrm>
          <a:prstGeom prst="rect">
            <a:avLst/>
          </a:prstGeom>
          <a:blipFill>
            <a:blip r:embed="rId3"/>
            <a:stretch>
              <a:fillRect/>
            </a:stretch>
          </a:blipFill>
        </p:spPr>
        <p:txBody>
          <a:bodyPr lIns="0" tIns="230400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Tree>
    <p:extLst>
      <p:ext uri="{BB962C8B-B14F-4D97-AF65-F5344CB8AC3E}">
        <p14:creationId xmlns:p14="http://schemas.microsoft.com/office/powerpoint/2010/main" val="148481504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A bg, white circle with wav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pic>
        <p:nvPicPr>
          <p:cNvPr id="12" name="Billede 11">
            <a:extLst>
              <a:ext uri="{FF2B5EF4-FFF2-40B4-BE49-F238E27FC236}">
                <a16:creationId xmlns:a16="http://schemas.microsoft.com/office/drawing/2014/main" id="{BB13833F-A778-C34C-9006-35B61E564C49}"/>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r="27963"/>
          <a:stretch/>
        </p:blipFill>
        <p:spPr>
          <a:xfrm>
            <a:off x="7776637" y="1623600"/>
            <a:ext cx="4006382" cy="2780792"/>
          </a:xfrm>
          <a:prstGeom prst="rect">
            <a:avLst/>
          </a:prstGeom>
        </p:spPr>
      </p:pic>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9200"/>
            <a:ext cx="285822" cy="154305"/>
          </a:xfrm>
          <a:prstGeom prst="rect">
            <a:avLst/>
          </a:prstGeom>
        </p:spPr>
      </p:pic>
      <p:sp>
        <p:nvSpPr>
          <p:cNvPr id="14" name="Pladsholder til tekst 7">
            <a:extLst>
              <a:ext uri="{FF2B5EF4-FFF2-40B4-BE49-F238E27FC236}">
                <a16:creationId xmlns:a16="http://schemas.microsoft.com/office/drawing/2014/main" id="{75A93BC2-1287-724A-804B-4C2A5A771A52}"/>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1" name="Pladsholder til tekst 7">
            <a:extLst>
              <a:ext uri="{FF2B5EF4-FFF2-40B4-BE49-F238E27FC236}">
                <a16:creationId xmlns:a16="http://schemas.microsoft.com/office/drawing/2014/main" id="{838359E5-B94B-E547-9045-9E70B661267A}"/>
              </a:ext>
            </a:extLst>
          </p:cNvPr>
          <p:cNvSpPr>
            <a:spLocks noGrp="1"/>
          </p:cNvSpPr>
          <p:nvPr>
            <p:ph type="body" sz="quarter" idx="12" hasCustomPrompt="1"/>
          </p:nvPr>
        </p:nvSpPr>
        <p:spPr>
          <a:xfrm>
            <a:off x="8064000" y="2204864"/>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bg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Tree>
    <p:extLst>
      <p:ext uri="{BB962C8B-B14F-4D97-AF65-F5344CB8AC3E}">
        <p14:creationId xmlns:p14="http://schemas.microsoft.com/office/powerpoint/2010/main" val="289729308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IA bg, dark green circle with wav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9200"/>
            <a:ext cx="285822" cy="154305"/>
          </a:xfrm>
          <a:prstGeom prst="rect">
            <a:avLst/>
          </a:prstGeom>
        </p:spPr>
      </p:pic>
      <p:sp>
        <p:nvSpPr>
          <p:cNvPr id="14" name="Pladsholder til tekst 7">
            <a:extLst>
              <a:ext uri="{FF2B5EF4-FFF2-40B4-BE49-F238E27FC236}">
                <a16:creationId xmlns:a16="http://schemas.microsoft.com/office/drawing/2014/main" id="{75A93BC2-1287-724A-804B-4C2A5A771A52}"/>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1" name="Pladsholder til tekst 7">
            <a:extLst>
              <a:ext uri="{FF2B5EF4-FFF2-40B4-BE49-F238E27FC236}">
                <a16:creationId xmlns:a16="http://schemas.microsoft.com/office/drawing/2014/main" id="{23935DF2-D617-CF45-B276-DD46735BAE4D}"/>
              </a:ext>
            </a:extLst>
          </p:cNvPr>
          <p:cNvSpPr>
            <a:spLocks noGrp="1"/>
          </p:cNvSpPr>
          <p:nvPr>
            <p:ph type="body" sz="quarter" idx="12" hasCustomPrompt="1"/>
          </p:nvPr>
        </p:nvSpPr>
        <p:spPr>
          <a:xfrm>
            <a:off x="8064000" y="2204864"/>
            <a:ext cx="2016225" cy="1849162"/>
          </a:xfrm>
          <a:prstGeom prst="rect">
            <a:avLst/>
          </a:prstGeom>
        </p:spPr>
        <p:txBody>
          <a:bodyPr lIns="0" tIns="0" rIns="0" bIns="0" anchor="ctr"/>
          <a:lstStyle>
            <a:lvl1pPr marL="0" indent="0" algn="ctr">
              <a:lnSpc>
                <a:spcPct val="100000"/>
              </a:lnSpc>
              <a:spcBef>
                <a:spcPts val="0"/>
              </a:spcBef>
              <a:buNone/>
              <a:defRPr lang="da-DK" b="1" smtClean="0">
                <a:solidFill>
                  <a:srgbClr val="3C5B56"/>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pic>
        <p:nvPicPr>
          <p:cNvPr id="2" name="Billede 1">
            <a:extLst>
              <a:ext uri="{FF2B5EF4-FFF2-40B4-BE49-F238E27FC236}">
                <a16:creationId xmlns:a16="http://schemas.microsoft.com/office/drawing/2014/main" id="{86798D38-FE82-1440-8625-A74F5F7B063E}"/>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r="27788"/>
          <a:stretch/>
        </p:blipFill>
        <p:spPr>
          <a:xfrm>
            <a:off x="7766872" y="1625884"/>
            <a:ext cx="4016147" cy="2780792"/>
          </a:xfrm>
          <a:prstGeom prst="rect">
            <a:avLst/>
          </a:prstGeom>
        </p:spPr>
      </p:pic>
    </p:spTree>
    <p:extLst>
      <p:ext uri="{BB962C8B-B14F-4D97-AF65-F5344CB8AC3E}">
        <p14:creationId xmlns:p14="http://schemas.microsoft.com/office/powerpoint/2010/main" val="230722143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Dark IA bg, white circle with wav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43C9B9FA-5F6B-0641-8155-1F111C8BC86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6A88B86-7031-1445-A7DF-375B4569B65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4" name="Pladsholder til tekst 7">
            <a:extLst>
              <a:ext uri="{FF2B5EF4-FFF2-40B4-BE49-F238E27FC236}">
                <a16:creationId xmlns:a16="http://schemas.microsoft.com/office/drawing/2014/main" id="{7547AF27-FEBF-0645-87F8-8C5C141A7201}"/>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1F5BFA66-ACCB-574E-B36A-4581F1C7ACC2}"/>
              </a:ext>
            </a:extLst>
          </p:cNvPr>
          <p:cNvSpPr>
            <a:spLocks noGrp="1"/>
          </p:cNvSpPr>
          <p:nvPr>
            <p:ph type="body" sz="quarter" idx="12" hasCustomPrompt="1"/>
          </p:nvPr>
        </p:nvSpPr>
        <p:spPr>
          <a:xfrm>
            <a:off x="8064000" y="2204864"/>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bg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pic>
        <p:nvPicPr>
          <p:cNvPr id="4" name="Billede 3">
            <a:extLst>
              <a:ext uri="{FF2B5EF4-FFF2-40B4-BE49-F238E27FC236}">
                <a16:creationId xmlns:a16="http://schemas.microsoft.com/office/drawing/2014/main" id="{5427F648-38AE-7B49-9B49-C5250DC672E8}"/>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r="27934"/>
          <a:stretch/>
        </p:blipFill>
        <p:spPr>
          <a:xfrm>
            <a:off x="7764057" y="1628800"/>
            <a:ext cx="4008011" cy="2780792"/>
          </a:xfrm>
          <a:prstGeom prst="rect">
            <a:avLst/>
          </a:prstGeom>
        </p:spPr>
      </p:pic>
    </p:spTree>
    <p:extLst>
      <p:ext uri="{BB962C8B-B14F-4D97-AF65-F5344CB8AC3E}">
        <p14:creationId xmlns:p14="http://schemas.microsoft.com/office/powerpoint/2010/main" val="296195285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0% IA bg, black circle with wav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6569" y="0"/>
            <a:ext cx="11375031"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pic>
        <p:nvPicPr>
          <p:cNvPr id="16" name="Billede 15">
            <a:extLst>
              <a:ext uri="{FF2B5EF4-FFF2-40B4-BE49-F238E27FC236}">
                <a16:creationId xmlns:a16="http://schemas.microsoft.com/office/drawing/2014/main" id="{BE325D9E-7DD6-6F41-B6B9-17B04D32A1B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r="27858"/>
          <a:stretch/>
        </p:blipFill>
        <p:spPr>
          <a:xfrm>
            <a:off x="7776000" y="1628800"/>
            <a:ext cx="4008013" cy="2777876"/>
          </a:xfrm>
          <a:prstGeom prst="rect">
            <a:avLst/>
          </a:prstGeom>
        </p:spPr>
      </p:pic>
      <p:sp>
        <p:nvSpPr>
          <p:cNvPr id="7" name="Pladsholder til tekst 7">
            <a:extLst>
              <a:ext uri="{FF2B5EF4-FFF2-40B4-BE49-F238E27FC236}">
                <a16:creationId xmlns:a16="http://schemas.microsoft.com/office/drawing/2014/main" id="{418E9A53-3458-3649-80DF-FB4F3056EAF8}"/>
              </a:ext>
            </a:extLst>
          </p:cNvPr>
          <p:cNvSpPr>
            <a:spLocks noGrp="1"/>
          </p:cNvSpPr>
          <p:nvPr>
            <p:ph type="body" sz="quarter" idx="12" hasCustomPrompt="1"/>
          </p:nvPr>
        </p:nvSpPr>
        <p:spPr>
          <a:xfrm>
            <a:off x="8064000" y="2204864"/>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tx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
        <p:nvSpPr>
          <p:cNvPr id="11" name="Undertitel 2">
            <a:extLst>
              <a:ext uri="{FF2B5EF4-FFF2-40B4-BE49-F238E27FC236}">
                <a16:creationId xmlns:a16="http://schemas.microsoft.com/office/drawing/2014/main" id="{B9ED879A-D716-D14E-965E-1E62A090C579}"/>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45CF7B1F-8F08-9D48-B2B7-392772FBF66E}"/>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3" name="Pladsholder til tekst 7">
            <a:extLst>
              <a:ext uri="{FF2B5EF4-FFF2-40B4-BE49-F238E27FC236}">
                <a16:creationId xmlns:a16="http://schemas.microsoft.com/office/drawing/2014/main" id="{CCC5AE50-7CA5-3E45-B922-633E878C4ED3}"/>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5" name="Pladsholder til tekst 2">
            <a:extLst>
              <a:ext uri="{FF2B5EF4-FFF2-40B4-BE49-F238E27FC236}">
                <a16:creationId xmlns:a16="http://schemas.microsoft.com/office/drawing/2014/main" id="{B4F41AA2-83E8-CB4C-9B1A-EE3D04E500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Tree>
    <p:extLst>
      <p:ext uri="{BB962C8B-B14F-4D97-AF65-F5344CB8AC3E}">
        <p14:creationId xmlns:p14="http://schemas.microsoft.com/office/powerpoint/2010/main" val="346956550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IA bg, white circl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5" name="Pladsholder til billede 4">
            <a:extLst>
              <a:ext uri="{FF2B5EF4-FFF2-40B4-BE49-F238E27FC236}">
                <a16:creationId xmlns:a16="http://schemas.microsoft.com/office/drawing/2014/main" id="{76B36E48-7EA4-0546-A524-4B138CD23B1E}"/>
              </a:ext>
            </a:extLst>
          </p:cNvPr>
          <p:cNvSpPr>
            <a:spLocks noGrp="1"/>
          </p:cNvSpPr>
          <p:nvPr>
            <p:ph type="pic" sz="quarter" idx="13" hasCustomPrompt="1"/>
          </p:nvPr>
        </p:nvSpPr>
        <p:spPr>
          <a:xfrm>
            <a:off x="7680176" y="1844824"/>
            <a:ext cx="2514600" cy="2514600"/>
          </a:xfrm>
          <a:prstGeom prst="rect">
            <a:avLst/>
          </a:prstGeom>
          <a:blipFill>
            <a:blip r:embed="rId2"/>
            <a:stretch>
              <a:fillRect/>
            </a:stretch>
          </a:blipFill>
        </p:spPr>
        <p:txBody>
          <a:bodyPr/>
          <a:lstStyle>
            <a:lvl1pPr marL="0" indent="0" algn="ctr">
              <a:buNone/>
              <a:defRPr sz="100">
                <a:solidFill>
                  <a:schemeClr val="bg1"/>
                </a:solidFill>
              </a:defRPr>
            </a:lvl1pPr>
          </a:lstStyle>
          <a:p>
            <a:r>
              <a:rPr lang="da-DK" err="1"/>
              <a:t>Circle</a:t>
            </a:r>
            <a:endParaRPr lang="da-DK"/>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l="7383" t="3" r="2" b="-3"/>
          <a:stretch/>
        </p:blipFill>
        <p:spPr>
          <a:xfrm>
            <a:off x="408978" y="349200"/>
            <a:ext cx="285822" cy="154305"/>
          </a:xfrm>
          <a:prstGeom prst="rect">
            <a:avLst/>
          </a:prstGeom>
        </p:spPr>
      </p:pic>
      <p:sp>
        <p:nvSpPr>
          <p:cNvPr id="14" name="Pladsholder til tekst 7">
            <a:extLst>
              <a:ext uri="{FF2B5EF4-FFF2-40B4-BE49-F238E27FC236}">
                <a16:creationId xmlns:a16="http://schemas.microsoft.com/office/drawing/2014/main" id="{75A93BC2-1287-724A-804B-4C2A5A771A52}"/>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5" name="Pladsholder til tekst 7">
            <a:extLst>
              <a:ext uri="{FF2B5EF4-FFF2-40B4-BE49-F238E27FC236}">
                <a16:creationId xmlns:a16="http://schemas.microsoft.com/office/drawing/2014/main" id="{46F20FF1-A3C0-D24B-93AE-5FEE90450EE6}"/>
              </a:ext>
            </a:extLst>
          </p:cNvPr>
          <p:cNvSpPr>
            <a:spLocks noGrp="1"/>
          </p:cNvSpPr>
          <p:nvPr>
            <p:ph type="body" sz="quarter" idx="12" hasCustomPrompt="1"/>
          </p:nvPr>
        </p:nvSpPr>
        <p:spPr>
          <a:xfrm>
            <a:off x="7932655" y="2197663"/>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bg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Tree>
    <p:extLst>
      <p:ext uri="{BB962C8B-B14F-4D97-AF65-F5344CB8AC3E}">
        <p14:creationId xmlns:p14="http://schemas.microsoft.com/office/powerpoint/2010/main" val="261097606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IA bg, dark green circl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9200"/>
            <a:ext cx="285822" cy="154305"/>
          </a:xfrm>
          <a:prstGeom prst="rect">
            <a:avLst/>
          </a:prstGeom>
        </p:spPr>
      </p:pic>
      <p:sp>
        <p:nvSpPr>
          <p:cNvPr id="14" name="Pladsholder til tekst 7">
            <a:extLst>
              <a:ext uri="{FF2B5EF4-FFF2-40B4-BE49-F238E27FC236}">
                <a16:creationId xmlns:a16="http://schemas.microsoft.com/office/drawing/2014/main" id="{75A93BC2-1287-724A-804B-4C2A5A771A52}"/>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9" name="Pladsholder til billede 4">
            <a:extLst>
              <a:ext uri="{FF2B5EF4-FFF2-40B4-BE49-F238E27FC236}">
                <a16:creationId xmlns:a16="http://schemas.microsoft.com/office/drawing/2014/main" id="{3BD8A0EE-D1D2-A647-A619-87DE11CF064B}"/>
              </a:ext>
            </a:extLst>
          </p:cNvPr>
          <p:cNvSpPr>
            <a:spLocks noGrp="1"/>
          </p:cNvSpPr>
          <p:nvPr>
            <p:ph type="pic" sz="quarter" idx="13" hasCustomPrompt="1"/>
          </p:nvPr>
        </p:nvSpPr>
        <p:spPr>
          <a:xfrm>
            <a:off x="7680176" y="1844824"/>
            <a:ext cx="2514600" cy="2514600"/>
          </a:xfrm>
          <a:prstGeom prst="rect">
            <a:avLst/>
          </a:prstGeom>
          <a:blipFill>
            <a:blip r:embed="rId3"/>
            <a:stretch>
              <a:fillRect/>
            </a:stretch>
          </a:blipFill>
        </p:spPr>
        <p:txBody>
          <a:bodyPr/>
          <a:lstStyle>
            <a:lvl1pPr marL="0" indent="0" algn="ctr">
              <a:buNone/>
              <a:defRPr sz="100">
                <a:solidFill>
                  <a:srgbClr val="3C5B56"/>
                </a:solidFill>
              </a:defRPr>
            </a:lvl1pPr>
          </a:lstStyle>
          <a:p>
            <a:r>
              <a:rPr lang="da-DK" err="1"/>
              <a:t>Circle</a:t>
            </a:r>
            <a:endParaRPr lang="da-DK"/>
          </a:p>
        </p:txBody>
      </p:sp>
      <p:sp>
        <p:nvSpPr>
          <p:cNvPr id="11" name="Pladsholder til tekst 7">
            <a:extLst>
              <a:ext uri="{FF2B5EF4-FFF2-40B4-BE49-F238E27FC236}">
                <a16:creationId xmlns:a16="http://schemas.microsoft.com/office/drawing/2014/main" id="{DAB3D524-FEA0-EC4D-B997-916E57439A50}"/>
              </a:ext>
            </a:extLst>
          </p:cNvPr>
          <p:cNvSpPr>
            <a:spLocks noGrp="1"/>
          </p:cNvSpPr>
          <p:nvPr>
            <p:ph type="body" sz="quarter" idx="12" hasCustomPrompt="1"/>
          </p:nvPr>
        </p:nvSpPr>
        <p:spPr>
          <a:xfrm>
            <a:off x="7932655" y="2197663"/>
            <a:ext cx="2016225" cy="1849162"/>
          </a:xfrm>
          <a:prstGeom prst="rect">
            <a:avLst/>
          </a:prstGeom>
        </p:spPr>
        <p:txBody>
          <a:bodyPr lIns="0" tIns="0" rIns="0" bIns="0" anchor="ctr"/>
          <a:lstStyle>
            <a:lvl1pPr marL="0" indent="0" algn="ctr">
              <a:lnSpc>
                <a:spcPct val="100000"/>
              </a:lnSpc>
              <a:spcBef>
                <a:spcPts val="0"/>
              </a:spcBef>
              <a:buNone/>
              <a:defRPr lang="da-DK" b="1" smtClean="0">
                <a:solidFill>
                  <a:srgbClr val="3C5B56"/>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Tree>
    <p:extLst>
      <p:ext uri="{BB962C8B-B14F-4D97-AF65-F5344CB8AC3E}">
        <p14:creationId xmlns:p14="http://schemas.microsoft.com/office/powerpoint/2010/main" val="11533037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Dark IA bg, white circl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43C9B9FA-5F6B-0641-8155-1F111C8BC86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6A88B86-7031-1445-A7DF-375B4569B65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4" name="Pladsholder til tekst 7">
            <a:extLst>
              <a:ext uri="{FF2B5EF4-FFF2-40B4-BE49-F238E27FC236}">
                <a16:creationId xmlns:a16="http://schemas.microsoft.com/office/drawing/2014/main" id="{7547AF27-FEBF-0645-87F8-8C5C141A7201}"/>
              </a:ext>
            </a:extLst>
          </p:cNvPr>
          <p:cNvSpPr>
            <a:spLocks noGrp="1"/>
          </p:cNvSpPr>
          <p:nvPr>
            <p:ph type="body" sz="quarter" idx="11" hasCustomPrompt="1"/>
          </p:nvPr>
        </p:nvSpPr>
        <p:spPr>
          <a:xfrm>
            <a:off x="839787"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1" name="Pladsholder til billede 4">
            <a:extLst>
              <a:ext uri="{FF2B5EF4-FFF2-40B4-BE49-F238E27FC236}">
                <a16:creationId xmlns:a16="http://schemas.microsoft.com/office/drawing/2014/main" id="{90E1E3FE-379A-2346-983F-37D66800FCF9}"/>
              </a:ext>
            </a:extLst>
          </p:cNvPr>
          <p:cNvSpPr>
            <a:spLocks noGrp="1"/>
          </p:cNvSpPr>
          <p:nvPr>
            <p:ph type="pic" sz="quarter" idx="13" hasCustomPrompt="1"/>
          </p:nvPr>
        </p:nvSpPr>
        <p:spPr>
          <a:xfrm>
            <a:off x="7680176" y="1844824"/>
            <a:ext cx="2514600" cy="2514600"/>
          </a:xfrm>
          <a:prstGeom prst="rect">
            <a:avLst/>
          </a:prstGeom>
          <a:blipFill>
            <a:blip r:embed="rId3"/>
            <a:stretch>
              <a:fillRect/>
            </a:stretch>
          </a:blipFill>
        </p:spPr>
        <p:txBody>
          <a:bodyPr/>
          <a:lstStyle>
            <a:lvl1pPr marL="0" indent="0" algn="ctr">
              <a:buNone/>
              <a:defRPr sz="100">
                <a:solidFill>
                  <a:schemeClr val="bg1"/>
                </a:solidFill>
              </a:defRPr>
            </a:lvl1pPr>
          </a:lstStyle>
          <a:p>
            <a:r>
              <a:rPr lang="da-DK" err="1"/>
              <a:t>Circle</a:t>
            </a:r>
            <a:endParaRPr lang="da-DK"/>
          </a:p>
        </p:txBody>
      </p:sp>
      <p:sp>
        <p:nvSpPr>
          <p:cNvPr id="12" name="Pladsholder til tekst 7">
            <a:extLst>
              <a:ext uri="{FF2B5EF4-FFF2-40B4-BE49-F238E27FC236}">
                <a16:creationId xmlns:a16="http://schemas.microsoft.com/office/drawing/2014/main" id="{412D2A33-E4CC-5645-8D32-58B597604723}"/>
              </a:ext>
            </a:extLst>
          </p:cNvPr>
          <p:cNvSpPr>
            <a:spLocks noGrp="1"/>
          </p:cNvSpPr>
          <p:nvPr>
            <p:ph type="body" sz="quarter" idx="12" hasCustomPrompt="1"/>
          </p:nvPr>
        </p:nvSpPr>
        <p:spPr>
          <a:xfrm>
            <a:off x="7932655" y="2197663"/>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bg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Tree>
    <p:extLst>
      <p:ext uri="{BB962C8B-B14F-4D97-AF65-F5344CB8AC3E}">
        <p14:creationId xmlns:p14="http://schemas.microsoft.com/office/powerpoint/2010/main" val="151244527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0% IA bg, black circl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11" name="Undertitel 2">
            <a:extLst>
              <a:ext uri="{FF2B5EF4-FFF2-40B4-BE49-F238E27FC236}">
                <a16:creationId xmlns:a16="http://schemas.microsoft.com/office/drawing/2014/main" id="{B9ED879A-D716-D14E-965E-1E62A090C579}"/>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45CF7B1F-8F08-9D48-B2B7-392772FBF66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3" name="Pladsholder til tekst 7">
            <a:extLst>
              <a:ext uri="{FF2B5EF4-FFF2-40B4-BE49-F238E27FC236}">
                <a16:creationId xmlns:a16="http://schemas.microsoft.com/office/drawing/2014/main" id="{CCC5AE50-7CA5-3E45-B922-633E878C4ED3}"/>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5" name="Pladsholder til tekst 2">
            <a:extLst>
              <a:ext uri="{FF2B5EF4-FFF2-40B4-BE49-F238E27FC236}">
                <a16:creationId xmlns:a16="http://schemas.microsoft.com/office/drawing/2014/main" id="{B4F41AA2-83E8-CB4C-9B1A-EE3D04E500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9" name="Pladsholder til billede 4">
            <a:extLst>
              <a:ext uri="{FF2B5EF4-FFF2-40B4-BE49-F238E27FC236}">
                <a16:creationId xmlns:a16="http://schemas.microsoft.com/office/drawing/2014/main" id="{562C24D2-8951-E84A-BB6D-6B1A049CA238}"/>
              </a:ext>
            </a:extLst>
          </p:cNvPr>
          <p:cNvSpPr>
            <a:spLocks noGrp="1"/>
          </p:cNvSpPr>
          <p:nvPr>
            <p:ph type="pic" sz="quarter" idx="13" hasCustomPrompt="1"/>
          </p:nvPr>
        </p:nvSpPr>
        <p:spPr>
          <a:xfrm>
            <a:off x="7680176" y="1844824"/>
            <a:ext cx="2514600" cy="2514600"/>
          </a:xfrm>
          <a:prstGeom prst="rect">
            <a:avLst/>
          </a:prstGeom>
          <a:blipFill>
            <a:blip r:embed="rId3"/>
            <a:stretch>
              <a:fillRect/>
            </a:stretch>
          </a:blipFill>
        </p:spPr>
        <p:txBody>
          <a:bodyPr/>
          <a:lstStyle>
            <a:lvl1pPr marL="0" indent="0" algn="ctr">
              <a:buNone/>
              <a:defRPr sz="100">
                <a:solidFill>
                  <a:schemeClr val="tx1"/>
                </a:solidFill>
              </a:defRPr>
            </a:lvl1pPr>
          </a:lstStyle>
          <a:p>
            <a:r>
              <a:rPr lang="da-DK" err="1"/>
              <a:t>Circle</a:t>
            </a:r>
            <a:endParaRPr lang="da-DK"/>
          </a:p>
        </p:txBody>
      </p:sp>
      <p:sp>
        <p:nvSpPr>
          <p:cNvPr id="10" name="Pladsholder til tekst 7">
            <a:extLst>
              <a:ext uri="{FF2B5EF4-FFF2-40B4-BE49-F238E27FC236}">
                <a16:creationId xmlns:a16="http://schemas.microsoft.com/office/drawing/2014/main" id="{9277679E-DE0D-8A4E-B521-914EAFB592A6}"/>
              </a:ext>
            </a:extLst>
          </p:cNvPr>
          <p:cNvSpPr>
            <a:spLocks noGrp="1"/>
          </p:cNvSpPr>
          <p:nvPr>
            <p:ph type="body" sz="quarter" idx="12" hasCustomPrompt="1"/>
          </p:nvPr>
        </p:nvSpPr>
        <p:spPr>
          <a:xfrm>
            <a:off x="7932655" y="2197663"/>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tx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Tree>
    <p:extLst>
      <p:ext uri="{BB962C8B-B14F-4D97-AF65-F5344CB8AC3E}">
        <p14:creationId xmlns:p14="http://schemas.microsoft.com/office/powerpoint/2010/main" val="269503215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White bg, black circle">
    <p:spTree>
      <p:nvGrpSpPr>
        <p:cNvPr id="1" name=""/>
        <p:cNvGrpSpPr/>
        <p:nvPr/>
      </p:nvGrpSpPr>
      <p:grpSpPr>
        <a:xfrm>
          <a:off x="0" y="0"/>
          <a:ext cx="0" cy="0"/>
          <a:chOff x="0" y="0"/>
          <a:chExt cx="0" cy="0"/>
        </a:xfrm>
      </p:grpSpPr>
      <p:sp>
        <p:nvSpPr>
          <p:cNvPr id="11" name="Undertitel 2">
            <a:extLst>
              <a:ext uri="{FF2B5EF4-FFF2-40B4-BE49-F238E27FC236}">
                <a16:creationId xmlns:a16="http://schemas.microsoft.com/office/drawing/2014/main" id="{B9ED879A-D716-D14E-965E-1E62A090C579}"/>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45CF7B1F-8F08-9D48-B2B7-392772FBF66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3" name="Pladsholder til tekst 7">
            <a:extLst>
              <a:ext uri="{FF2B5EF4-FFF2-40B4-BE49-F238E27FC236}">
                <a16:creationId xmlns:a16="http://schemas.microsoft.com/office/drawing/2014/main" id="{CCC5AE50-7CA5-3E45-B922-633E878C4ED3}"/>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5" name="Pladsholder til tekst 2">
            <a:extLst>
              <a:ext uri="{FF2B5EF4-FFF2-40B4-BE49-F238E27FC236}">
                <a16:creationId xmlns:a16="http://schemas.microsoft.com/office/drawing/2014/main" id="{B4F41AA2-83E8-CB4C-9B1A-EE3D04E500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9" name="Pladsholder til billede 4">
            <a:extLst>
              <a:ext uri="{FF2B5EF4-FFF2-40B4-BE49-F238E27FC236}">
                <a16:creationId xmlns:a16="http://schemas.microsoft.com/office/drawing/2014/main" id="{562C24D2-8951-E84A-BB6D-6B1A049CA238}"/>
              </a:ext>
            </a:extLst>
          </p:cNvPr>
          <p:cNvSpPr>
            <a:spLocks noGrp="1"/>
          </p:cNvSpPr>
          <p:nvPr>
            <p:ph type="pic" sz="quarter" idx="13" hasCustomPrompt="1"/>
          </p:nvPr>
        </p:nvSpPr>
        <p:spPr>
          <a:xfrm>
            <a:off x="7680176" y="1844824"/>
            <a:ext cx="2514600" cy="2514600"/>
          </a:xfrm>
          <a:prstGeom prst="rect">
            <a:avLst/>
          </a:prstGeom>
          <a:blipFill>
            <a:blip r:embed="rId3"/>
            <a:stretch>
              <a:fillRect/>
            </a:stretch>
          </a:blipFill>
        </p:spPr>
        <p:txBody>
          <a:bodyPr/>
          <a:lstStyle>
            <a:lvl1pPr marL="0" indent="0" algn="ctr">
              <a:buNone/>
              <a:defRPr sz="100">
                <a:solidFill>
                  <a:schemeClr val="tx1"/>
                </a:solidFill>
              </a:defRPr>
            </a:lvl1pPr>
          </a:lstStyle>
          <a:p>
            <a:r>
              <a:rPr lang="da-DK" err="1"/>
              <a:t>Circle</a:t>
            </a:r>
            <a:endParaRPr lang="da-DK"/>
          </a:p>
        </p:txBody>
      </p:sp>
      <p:sp>
        <p:nvSpPr>
          <p:cNvPr id="10" name="Pladsholder til tekst 7">
            <a:extLst>
              <a:ext uri="{FF2B5EF4-FFF2-40B4-BE49-F238E27FC236}">
                <a16:creationId xmlns:a16="http://schemas.microsoft.com/office/drawing/2014/main" id="{9277679E-DE0D-8A4E-B521-914EAFB592A6}"/>
              </a:ext>
            </a:extLst>
          </p:cNvPr>
          <p:cNvSpPr>
            <a:spLocks noGrp="1"/>
          </p:cNvSpPr>
          <p:nvPr>
            <p:ph type="body" sz="quarter" idx="12" hasCustomPrompt="1"/>
          </p:nvPr>
        </p:nvSpPr>
        <p:spPr>
          <a:xfrm>
            <a:off x="7932655" y="2197663"/>
            <a:ext cx="2016225" cy="1849162"/>
          </a:xfrm>
          <a:prstGeom prst="rect">
            <a:avLst/>
          </a:prstGeom>
        </p:spPr>
        <p:txBody>
          <a:bodyPr lIns="0" tIns="0" rIns="0" bIns="0" anchor="ctr"/>
          <a:lstStyle>
            <a:lvl1pPr marL="0" indent="0" algn="ctr">
              <a:lnSpc>
                <a:spcPct val="100000"/>
              </a:lnSpc>
              <a:spcBef>
                <a:spcPts val="0"/>
              </a:spcBef>
              <a:buNone/>
              <a:defRPr lang="da-DK" b="1" smtClean="0">
                <a:solidFill>
                  <a:schemeClr val="tx1"/>
                </a:solidFill>
                <a:effectLst/>
              </a:defRPr>
            </a:lvl1pPr>
          </a:lstStyle>
          <a:p>
            <a:r>
              <a:rPr lang="da-DK" err="1"/>
              <a:t>Click</a:t>
            </a:r>
            <a:endParaRPr lang="da-DK"/>
          </a:p>
          <a:p>
            <a:r>
              <a:rPr lang="da-DK" err="1"/>
              <a:t>here</a:t>
            </a:r>
            <a:r>
              <a:rPr lang="da-DK"/>
              <a:t> to </a:t>
            </a:r>
          </a:p>
          <a:p>
            <a:r>
              <a:rPr lang="da-DK" err="1"/>
              <a:t>add</a:t>
            </a:r>
            <a:r>
              <a:rPr lang="da-DK"/>
              <a:t> </a:t>
            </a:r>
            <a:r>
              <a:rPr lang="da-DK" err="1"/>
              <a:t>text</a:t>
            </a:r>
            <a:endParaRPr lang="da-DK"/>
          </a:p>
        </p:txBody>
      </p:sp>
    </p:spTree>
    <p:extLst>
      <p:ext uri="{BB962C8B-B14F-4D97-AF65-F5344CB8AC3E}">
        <p14:creationId xmlns:p14="http://schemas.microsoft.com/office/powerpoint/2010/main" val="34739211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chedule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9200"/>
            <a:ext cx="285822" cy="154305"/>
          </a:xfrm>
          <a:prstGeom prst="rect">
            <a:avLst/>
          </a:prstGeom>
        </p:spPr>
      </p:pic>
      <p:sp>
        <p:nvSpPr>
          <p:cNvPr id="9" name="Pladsholder til indhold 2">
            <a:extLst>
              <a:ext uri="{FF2B5EF4-FFF2-40B4-BE49-F238E27FC236}">
                <a16:creationId xmlns:a16="http://schemas.microsoft.com/office/drawing/2014/main" id="{297FD160-969B-574B-88FB-CD5402BDCD75}"/>
              </a:ext>
            </a:extLst>
          </p:cNvPr>
          <p:cNvSpPr>
            <a:spLocks noGrp="1"/>
          </p:cNvSpPr>
          <p:nvPr>
            <p:ph idx="1" hasCustomPrompt="1"/>
          </p:nvPr>
        </p:nvSpPr>
        <p:spPr>
          <a:xfrm>
            <a:off x="2020162" y="1988840"/>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1" name="Text Placeholder 2">
            <a:extLst>
              <a:ext uri="{FF2B5EF4-FFF2-40B4-BE49-F238E27FC236}">
                <a16:creationId xmlns:a16="http://schemas.microsoft.com/office/drawing/2014/main" id="{B0E32E64-8EE1-ED40-B123-A58AE18FE60D}"/>
              </a:ext>
            </a:extLst>
          </p:cNvPr>
          <p:cNvSpPr>
            <a:spLocks noGrp="1"/>
          </p:cNvSpPr>
          <p:nvPr>
            <p:ph type="body" sz="quarter" idx="14" hasCustomPrompt="1"/>
          </p:nvPr>
        </p:nvSpPr>
        <p:spPr>
          <a:xfrm>
            <a:off x="839416" y="1988840"/>
            <a:ext cx="1152128" cy="312768"/>
          </a:xfrm>
          <a:prstGeom prst="rect">
            <a:avLst/>
          </a:prstGeom>
        </p:spPr>
        <p:txBody>
          <a:bodyPr lIns="0" rIns="500399" anchor="ctr"/>
          <a:lstStyle>
            <a:lvl1pPr marL="0" indent="0" algn="r">
              <a:buNone/>
              <a:defRPr sz="2000" b="0">
                <a:solidFill>
                  <a:srgbClr val="3C5B56"/>
                </a:solidFill>
              </a:defRPr>
            </a:lvl1pPr>
          </a:lstStyle>
          <a:p>
            <a:pPr lvl="0"/>
            <a:r>
              <a:rPr lang="en-US"/>
              <a:t>9:00</a:t>
            </a:r>
          </a:p>
        </p:txBody>
      </p:sp>
      <p:sp>
        <p:nvSpPr>
          <p:cNvPr id="12" name="Pladsholder til indhold 2">
            <a:extLst>
              <a:ext uri="{FF2B5EF4-FFF2-40B4-BE49-F238E27FC236}">
                <a16:creationId xmlns:a16="http://schemas.microsoft.com/office/drawing/2014/main" id="{F50454FB-3465-C74F-B8A4-1008FA74DBA2}"/>
              </a:ext>
            </a:extLst>
          </p:cNvPr>
          <p:cNvSpPr>
            <a:spLocks noGrp="1"/>
          </p:cNvSpPr>
          <p:nvPr>
            <p:ph idx="15" hasCustomPrompt="1"/>
          </p:nvPr>
        </p:nvSpPr>
        <p:spPr>
          <a:xfrm>
            <a:off x="2020162" y="2636770"/>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3" name="Text Placeholder 2">
            <a:extLst>
              <a:ext uri="{FF2B5EF4-FFF2-40B4-BE49-F238E27FC236}">
                <a16:creationId xmlns:a16="http://schemas.microsoft.com/office/drawing/2014/main" id="{398A3158-DC58-F14C-8B54-902BD9E8F987}"/>
              </a:ext>
            </a:extLst>
          </p:cNvPr>
          <p:cNvSpPr>
            <a:spLocks noGrp="1"/>
          </p:cNvSpPr>
          <p:nvPr>
            <p:ph type="body" sz="quarter" idx="16" hasCustomPrompt="1"/>
          </p:nvPr>
        </p:nvSpPr>
        <p:spPr>
          <a:xfrm>
            <a:off x="839416" y="2636770"/>
            <a:ext cx="1152128" cy="312768"/>
          </a:xfrm>
          <a:prstGeom prst="rect">
            <a:avLst/>
          </a:prstGeom>
        </p:spPr>
        <p:txBody>
          <a:bodyPr lIns="0" rIns="500399" anchor="ctr"/>
          <a:lstStyle>
            <a:lvl1pPr marL="0" indent="0" algn="r">
              <a:buNone/>
              <a:defRPr sz="2000" b="0">
                <a:solidFill>
                  <a:srgbClr val="3C5B56"/>
                </a:solidFill>
              </a:defRPr>
            </a:lvl1pPr>
          </a:lstStyle>
          <a:p>
            <a:pPr lvl="0"/>
            <a:r>
              <a:rPr lang="en-US"/>
              <a:t>10:00</a:t>
            </a:r>
          </a:p>
        </p:txBody>
      </p:sp>
      <p:sp>
        <p:nvSpPr>
          <p:cNvPr id="17" name="Pladsholder til indhold 2">
            <a:extLst>
              <a:ext uri="{FF2B5EF4-FFF2-40B4-BE49-F238E27FC236}">
                <a16:creationId xmlns:a16="http://schemas.microsoft.com/office/drawing/2014/main" id="{85A4CEF1-CD63-BF4D-B8ED-A96C35E40928}"/>
              </a:ext>
            </a:extLst>
          </p:cNvPr>
          <p:cNvSpPr>
            <a:spLocks noGrp="1"/>
          </p:cNvSpPr>
          <p:nvPr>
            <p:ph idx="17" hasCustomPrompt="1"/>
          </p:nvPr>
        </p:nvSpPr>
        <p:spPr>
          <a:xfrm>
            <a:off x="2020162" y="3260962"/>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8" name="Text Placeholder 2">
            <a:extLst>
              <a:ext uri="{FF2B5EF4-FFF2-40B4-BE49-F238E27FC236}">
                <a16:creationId xmlns:a16="http://schemas.microsoft.com/office/drawing/2014/main" id="{42DBB5F3-502E-044F-8273-DBAA9485291D}"/>
              </a:ext>
            </a:extLst>
          </p:cNvPr>
          <p:cNvSpPr>
            <a:spLocks noGrp="1"/>
          </p:cNvSpPr>
          <p:nvPr>
            <p:ph type="body" sz="quarter" idx="18" hasCustomPrompt="1"/>
          </p:nvPr>
        </p:nvSpPr>
        <p:spPr>
          <a:xfrm>
            <a:off x="839416" y="3260962"/>
            <a:ext cx="1152128" cy="312768"/>
          </a:xfrm>
          <a:prstGeom prst="rect">
            <a:avLst/>
          </a:prstGeom>
        </p:spPr>
        <p:txBody>
          <a:bodyPr lIns="0" rIns="500399" anchor="ctr"/>
          <a:lstStyle>
            <a:lvl1pPr marL="0" indent="0" algn="r">
              <a:buNone/>
              <a:defRPr sz="2000" b="0">
                <a:solidFill>
                  <a:srgbClr val="3C5B56"/>
                </a:solidFill>
              </a:defRPr>
            </a:lvl1pPr>
          </a:lstStyle>
          <a:p>
            <a:pPr lvl="0"/>
            <a:r>
              <a:rPr lang="en-US"/>
              <a:t>11:30</a:t>
            </a:r>
          </a:p>
        </p:txBody>
      </p:sp>
      <p:sp>
        <p:nvSpPr>
          <p:cNvPr id="19" name="Pladsholder til indhold 2">
            <a:extLst>
              <a:ext uri="{FF2B5EF4-FFF2-40B4-BE49-F238E27FC236}">
                <a16:creationId xmlns:a16="http://schemas.microsoft.com/office/drawing/2014/main" id="{B26A4A72-E680-DA4A-B33E-0C0646013B4C}"/>
              </a:ext>
            </a:extLst>
          </p:cNvPr>
          <p:cNvSpPr>
            <a:spLocks noGrp="1"/>
          </p:cNvSpPr>
          <p:nvPr>
            <p:ph idx="19" hasCustomPrompt="1"/>
          </p:nvPr>
        </p:nvSpPr>
        <p:spPr>
          <a:xfrm>
            <a:off x="2020162" y="3908382"/>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20" name="Text Placeholder 2">
            <a:extLst>
              <a:ext uri="{FF2B5EF4-FFF2-40B4-BE49-F238E27FC236}">
                <a16:creationId xmlns:a16="http://schemas.microsoft.com/office/drawing/2014/main" id="{6558A2CF-2D07-7344-9A47-AE0E33517C42}"/>
              </a:ext>
            </a:extLst>
          </p:cNvPr>
          <p:cNvSpPr>
            <a:spLocks noGrp="1"/>
          </p:cNvSpPr>
          <p:nvPr>
            <p:ph type="body" sz="quarter" idx="20" hasCustomPrompt="1"/>
          </p:nvPr>
        </p:nvSpPr>
        <p:spPr>
          <a:xfrm>
            <a:off x="839416" y="3908382"/>
            <a:ext cx="1152128" cy="312768"/>
          </a:xfrm>
          <a:prstGeom prst="rect">
            <a:avLst/>
          </a:prstGeom>
        </p:spPr>
        <p:txBody>
          <a:bodyPr lIns="0" rIns="500399" anchor="ctr"/>
          <a:lstStyle>
            <a:lvl1pPr marL="0" indent="0" algn="r">
              <a:buNone/>
              <a:defRPr sz="2000" b="0">
                <a:solidFill>
                  <a:srgbClr val="3C5B56"/>
                </a:solidFill>
              </a:defRPr>
            </a:lvl1pPr>
          </a:lstStyle>
          <a:p>
            <a:pPr lvl="0"/>
            <a:r>
              <a:rPr lang="en-US"/>
              <a:t>12:30</a:t>
            </a:r>
          </a:p>
        </p:txBody>
      </p:sp>
      <p:sp>
        <p:nvSpPr>
          <p:cNvPr id="22" name="Pladsholder til indhold 2">
            <a:extLst>
              <a:ext uri="{FF2B5EF4-FFF2-40B4-BE49-F238E27FC236}">
                <a16:creationId xmlns:a16="http://schemas.microsoft.com/office/drawing/2014/main" id="{F3308A01-5496-614A-871F-C2CAD565D484}"/>
              </a:ext>
            </a:extLst>
          </p:cNvPr>
          <p:cNvSpPr>
            <a:spLocks noGrp="1"/>
          </p:cNvSpPr>
          <p:nvPr>
            <p:ph idx="21" hasCustomPrompt="1"/>
          </p:nvPr>
        </p:nvSpPr>
        <p:spPr>
          <a:xfrm>
            <a:off x="2020162" y="4557106"/>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23" name="Text Placeholder 2">
            <a:extLst>
              <a:ext uri="{FF2B5EF4-FFF2-40B4-BE49-F238E27FC236}">
                <a16:creationId xmlns:a16="http://schemas.microsoft.com/office/drawing/2014/main" id="{D8F3BBCF-1877-554B-BE26-E409E8310E8B}"/>
              </a:ext>
            </a:extLst>
          </p:cNvPr>
          <p:cNvSpPr>
            <a:spLocks noGrp="1"/>
          </p:cNvSpPr>
          <p:nvPr>
            <p:ph type="body" sz="quarter" idx="22" hasCustomPrompt="1"/>
          </p:nvPr>
        </p:nvSpPr>
        <p:spPr>
          <a:xfrm>
            <a:off x="839416" y="4557106"/>
            <a:ext cx="1152128" cy="312768"/>
          </a:xfrm>
          <a:prstGeom prst="rect">
            <a:avLst/>
          </a:prstGeom>
        </p:spPr>
        <p:txBody>
          <a:bodyPr lIns="0" rIns="500399" anchor="ctr"/>
          <a:lstStyle>
            <a:lvl1pPr marL="0" indent="0" algn="r">
              <a:buNone/>
              <a:defRPr sz="2000" b="0">
                <a:solidFill>
                  <a:srgbClr val="3C5B56"/>
                </a:solidFill>
              </a:defRPr>
            </a:lvl1pPr>
          </a:lstStyle>
          <a:p>
            <a:pPr lvl="0"/>
            <a:r>
              <a:rPr lang="en-US"/>
              <a:t>14:30</a:t>
            </a:r>
          </a:p>
        </p:txBody>
      </p:sp>
      <p:sp>
        <p:nvSpPr>
          <p:cNvPr id="24" name="Pladsholder til indhold 2">
            <a:extLst>
              <a:ext uri="{FF2B5EF4-FFF2-40B4-BE49-F238E27FC236}">
                <a16:creationId xmlns:a16="http://schemas.microsoft.com/office/drawing/2014/main" id="{C6420F27-FC27-3A4E-8C59-6A2F2BABE93A}"/>
              </a:ext>
            </a:extLst>
          </p:cNvPr>
          <p:cNvSpPr>
            <a:spLocks noGrp="1"/>
          </p:cNvSpPr>
          <p:nvPr>
            <p:ph idx="23" hasCustomPrompt="1"/>
          </p:nvPr>
        </p:nvSpPr>
        <p:spPr>
          <a:xfrm>
            <a:off x="2020162" y="5182092"/>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25" name="Text Placeholder 2">
            <a:extLst>
              <a:ext uri="{FF2B5EF4-FFF2-40B4-BE49-F238E27FC236}">
                <a16:creationId xmlns:a16="http://schemas.microsoft.com/office/drawing/2014/main" id="{F698299B-8001-064C-97B4-865C8B203C13}"/>
              </a:ext>
            </a:extLst>
          </p:cNvPr>
          <p:cNvSpPr>
            <a:spLocks noGrp="1"/>
          </p:cNvSpPr>
          <p:nvPr>
            <p:ph type="body" sz="quarter" idx="24" hasCustomPrompt="1"/>
          </p:nvPr>
        </p:nvSpPr>
        <p:spPr>
          <a:xfrm>
            <a:off x="839416" y="5182092"/>
            <a:ext cx="1152128" cy="312768"/>
          </a:xfrm>
          <a:prstGeom prst="rect">
            <a:avLst/>
          </a:prstGeom>
        </p:spPr>
        <p:txBody>
          <a:bodyPr lIns="0" rIns="500399" anchor="ctr"/>
          <a:lstStyle>
            <a:lvl1pPr marL="0" indent="0" algn="r">
              <a:buNone/>
              <a:defRPr sz="2000" b="0">
                <a:solidFill>
                  <a:srgbClr val="3C5B56"/>
                </a:solidFill>
              </a:defRPr>
            </a:lvl1pPr>
          </a:lstStyle>
          <a:p>
            <a:pPr lvl="0"/>
            <a:r>
              <a:rPr lang="en-US"/>
              <a:t>11:30</a:t>
            </a:r>
          </a:p>
        </p:txBody>
      </p:sp>
    </p:spTree>
    <p:extLst>
      <p:ext uri="{BB962C8B-B14F-4D97-AF65-F5344CB8AC3E}">
        <p14:creationId xmlns:p14="http://schemas.microsoft.com/office/powerpoint/2010/main" val="171503677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chedule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43C9B9FA-5F6B-0641-8155-1F111C8BC86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6A88B86-7031-1445-A7DF-375B4569B65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1" name="Pladsholder til indhold 2">
            <a:extLst>
              <a:ext uri="{FF2B5EF4-FFF2-40B4-BE49-F238E27FC236}">
                <a16:creationId xmlns:a16="http://schemas.microsoft.com/office/drawing/2014/main" id="{52D176CC-B8A0-1242-A1E9-D67BAD337603}"/>
              </a:ext>
            </a:extLst>
          </p:cNvPr>
          <p:cNvSpPr>
            <a:spLocks noGrp="1"/>
          </p:cNvSpPr>
          <p:nvPr>
            <p:ph idx="1" hasCustomPrompt="1"/>
          </p:nvPr>
        </p:nvSpPr>
        <p:spPr>
          <a:xfrm>
            <a:off x="2020162" y="1988840"/>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2" name="Text Placeholder 2">
            <a:extLst>
              <a:ext uri="{FF2B5EF4-FFF2-40B4-BE49-F238E27FC236}">
                <a16:creationId xmlns:a16="http://schemas.microsoft.com/office/drawing/2014/main" id="{C835C89F-DC0C-CE47-8EEA-D64B2B183027}"/>
              </a:ext>
            </a:extLst>
          </p:cNvPr>
          <p:cNvSpPr>
            <a:spLocks noGrp="1"/>
          </p:cNvSpPr>
          <p:nvPr>
            <p:ph type="body" sz="quarter" idx="14" hasCustomPrompt="1"/>
          </p:nvPr>
        </p:nvSpPr>
        <p:spPr>
          <a:xfrm>
            <a:off x="839416" y="1988840"/>
            <a:ext cx="1152128" cy="312768"/>
          </a:xfrm>
          <a:prstGeom prst="rect">
            <a:avLst/>
          </a:prstGeom>
        </p:spPr>
        <p:txBody>
          <a:bodyPr lIns="0" rIns="500399" anchor="ctr"/>
          <a:lstStyle>
            <a:lvl1pPr marL="0" indent="0" algn="r">
              <a:buNone/>
              <a:defRPr sz="2000" b="0">
                <a:solidFill>
                  <a:srgbClr val="77C8A7"/>
                </a:solidFill>
              </a:defRPr>
            </a:lvl1pPr>
          </a:lstStyle>
          <a:p>
            <a:pPr lvl="0"/>
            <a:r>
              <a:rPr lang="en-US"/>
              <a:t>9:00</a:t>
            </a:r>
          </a:p>
        </p:txBody>
      </p:sp>
      <p:sp>
        <p:nvSpPr>
          <p:cNvPr id="13" name="Pladsholder til indhold 2">
            <a:extLst>
              <a:ext uri="{FF2B5EF4-FFF2-40B4-BE49-F238E27FC236}">
                <a16:creationId xmlns:a16="http://schemas.microsoft.com/office/drawing/2014/main" id="{28724560-A66F-7847-B834-AC814D9318C9}"/>
              </a:ext>
            </a:extLst>
          </p:cNvPr>
          <p:cNvSpPr>
            <a:spLocks noGrp="1"/>
          </p:cNvSpPr>
          <p:nvPr>
            <p:ph idx="15" hasCustomPrompt="1"/>
          </p:nvPr>
        </p:nvSpPr>
        <p:spPr>
          <a:xfrm>
            <a:off x="2020162" y="2636770"/>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5" name="Text Placeholder 2">
            <a:extLst>
              <a:ext uri="{FF2B5EF4-FFF2-40B4-BE49-F238E27FC236}">
                <a16:creationId xmlns:a16="http://schemas.microsoft.com/office/drawing/2014/main" id="{EC3C4AC6-DE50-5942-A0EF-44B3535B1768}"/>
              </a:ext>
            </a:extLst>
          </p:cNvPr>
          <p:cNvSpPr>
            <a:spLocks noGrp="1"/>
          </p:cNvSpPr>
          <p:nvPr>
            <p:ph type="body" sz="quarter" idx="16" hasCustomPrompt="1"/>
          </p:nvPr>
        </p:nvSpPr>
        <p:spPr>
          <a:xfrm>
            <a:off x="839416" y="2636770"/>
            <a:ext cx="1152128" cy="312768"/>
          </a:xfrm>
          <a:prstGeom prst="rect">
            <a:avLst/>
          </a:prstGeom>
        </p:spPr>
        <p:txBody>
          <a:bodyPr lIns="0" rIns="500399" anchor="ctr"/>
          <a:lstStyle>
            <a:lvl1pPr marL="0" indent="0" algn="r">
              <a:buNone/>
              <a:defRPr sz="2000" b="0">
                <a:solidFill>
                  <a:srgbClr val="77C8A7"/>
                </a:solidFill>
              </a:defRPr>
            </a:lvl1pPr>
          </a:lstStyle>
          <a:p>
            <a:pPr lvl="0"/>
            <a:r>
              <a:rPr lang="en-US"/>
              <a:t>10:00</a:t>
            </a:r>
          </a:p>
        </p:txBody>
      </p:sp>
      <p:sp>
        <p:nvSpPr>
          <p:cNvPr id="16" name="Pladsholder til indhold 2">
            <a:extLst>
              <a:ext uri="{FF2B5EF4-FFF2-40B4-BE49-F238E27FC236}">
                <a16:creationId xmlns:a16="http://schemas.microsoft.com/office/drawing/2014/main" id="{9AA2E417-ED87-9649-B447-2CA23164C532}"/>
              </a:ext>
            </a:extLst>
          </p:cNvPr>
          <p:cNvSpPr>
            <a:spLocks noGrp="1"/>
          </p:cNvSpPr>
          <p:nvPr>
            <p:ph idx="17" hasCustomPrompt="1"/>
          </p:nvPr>
        </p:nvSpPr>
        <p:spPr>
          <a:xfrm>
            <a:off x="2020162" y="3260962"/>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7" name="Text Placeholder 2">
            <a:extLst>
              <a:ext uri="{FF2B5EF4-FFF2-40B4-BE49-F238E27FC236}">
                <a16:creationId xmlns:a16="http://schemas.microsoft.com/office/drawing/2014/main" id="{8CA3C781-7E7E-8245-AEA4-6D41F6E2ADA2}"/>
              </a:ext>
            </a:extLst>
          </p:cNvPr>
          <p:cNvSpPr>
            <a:spLocks noGrp="1"/>
          </p:cNvSpPr>
          <p:nvPr>
            <p:ph type="body" sz="quarter" idx="18" hasCustomPrompt="1"/>
          </p:nvPr>
        </p:nvSpPr>
        <p:spPr>
          <a:xfrm>
            <a:off x="839416" y="3260962"/>
            <a:ext cx="1152128" cy="312768"/>
          </a:xfrm>
          <a:prstGeom prst="rect">
            <a:avLst/>
          </a:prstGeom>
        </p:spPr>
        <p:txBody>
          <a:bodyPr lIns="0" rIns="500399" anchor="ctr"/>
          <a:lstStyle>
            <a:lvl1pPr marL="0" indent="0" algn="r">
              <a:buNone/>
              <a:defRPr sz="2000" b="0">
                <a:solidFill>
                  <a:srgbClr val="77C8A7"/>
                </a:solidFill>
              </a:defRPr>
            </a:lvl1pPr>
          </a:lstStyle>
          <a:p>
            <a:pPr lvl="0"/>
            <a:r>
              <a:rPr lang="en-US"/>
              <a:t>11:30</a:t>
            </a:r>
          </a:p>
        </p:txBody>
      </p:sp>
      <p:sp>
        <p:nvSpPr>
          <p:cNvPr id="18" name="Pladsholder til indhold 2">
            <a:extLst>
              <a:ext uri="{FF2B5EF4-FFF2-40B4-BE49-F238E27FC236}">
                <a16:creationId xmlns:a16="http://schemas.microsoft.com/office/drawing/2014/main" id="{EF7E181B-70E8-7047-A136-2D089E710831}"/>
              </a:ext>
            </a:extLst>
          </p:cNvPr>
          <p:cNvSpPr>
            <a:spLocks noGrp="1"/>
          </p:cNvSpPr>
          <p:nvPr>
            <p:ph idx="19" hasCustomPrompt="1"/>
          </p:nvPr>
        </p:nvSpPr>
        <p:spPr>
          <a:xfrm>
            <a:off x="2020162" y="3908382"/>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19" name="Text Placeholder 2">
            <a:extLst>
              <a:ext uri="{FF2B5EF4-FFF2-40B4-BE49-F238E27FC236}">
                <a16:creationId xmlns:a16="http://schemas.microsoft.com/office/drawing/2014/main" id="{6BD159D2-815B-EF43-9A1A-DDD1EC6063F6}"/>
              </a:ext>
            </a:extLst>
          </p:cNvPr>
          <p:cNvSpPr>
            <a:spLocks noGrp="1"/>
          </p:cNvSpPr>
          <p:nvPr>
            <p:ph type="body" sz="quarter" idx="20" hasCustomPrompt="1"/>
          </p:nvPr>
        </p:nvSpPr>
        <p:spPr>
          <a:xfrm>
            <a:off x="839416" y="3908382"/>
            <a:ext cx="1152128" cy="312768"/>
          </a:xfrm>
          <a:prstGeom prst="rect">
            <a:avLst/>
          </a:prstGeom>
        </p:spPr>
        <p:txBody>
          <a:bodyPr lIns="0" rIns="500399" anchor="ctr"/>
          <a:lstStyle>
            <a:lvl1pPr marL="0" indent="0" algn="r">
              <a:buNone/>
              <a:defRPr sz="2000" b="0">
                <a:solidFill>
                  <a:srgbClr val="77C8A7"/>
                </a:solidFill>
              </a:defRPr>
            </a:lvl1pPr>
          </a:lstStyle>
          <a:p>
            <a:pPr lvl="0"/>
            <a:r>
              <a:rPr lang="en-US"/>
              <a:t>12:30</a:t>
            </a:r>
          </a:p>
        </p:txBody>
      </p:sp>
      <p:sp>
        <p:nvSpPr>
          <p:cNvPr id="20" name="Pladsholder til indhold 2">
            <a:extLst>
              <a:ext uri="{FF2B5EF4-FFF2-40B4-BE49-F238E27FC236}">
                <a16:creationId xmlns:a16="http://schemas.microsoft.com/office/drawing/2014/main" id="{4B884C10-F2CE-554D-8AC5-1B63A2EE636F}"/>
              </a:ext>
            </a:extLst>
          </p:cNvPr>
          <p:cNvSpPr>
            <a:spLocks noGrp="1"/>
          </p:cNvSpPr>
          <p:nvPr>
            <p:ph idx="21" hasCustomPrompt="1"/>
          </p:nvPr>
        </p:nvSpPr>
        <p:spPr>
          <a:xfrm>
            <a:off x="2020162" y="4557106"/>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22" name="Text Placeholder 2">
            <a:extLst>
              <a:ext uri="{FF2B5EF4-FFF2-40B4-BE49-F238E27FC236}">
                <a16:creationId xmlns:a16="http://schemas.microsoft.com/office/drawing/2014/main" id="{9D802583-6F03-1142-8103-CE65A45E814C}"/>
              </a:ext>
            </a:extLst>
          </p:cNvPr>
          <p:cNvSpPr>
            <a:spLocks noGrp="1"/>
          </p:cNvSpPr>
          <p:nvPr>
            <p:ph type="body" sz="quarter" idx="22" hasCustomPrompt="1"/>
          </p:nvPr>
        </p:nvSpPr>
        <p:spPr>
          <a:xfrm>
            <a:off x="839416" y="4557106"/>
            <a:ext cx="1152128" cy="312768"/>
          </a:xfrm>
          <a:prstGeom prst="rect">
            <a:avLst/>
          </a:prstGeom>
        </p:spPr>
        <p:txBody>
          <a:bodyPr lIns="0" rIns="500399" anchor="ctr"/>
          <a:lstStyle>
            <a:lvl1pPr marL="0" indent="0" algn="r">
              <a:buNone/>
              <a:defRPr sz="2000" b="0">
                <a:solidFill>
                  <a:srgbClr val="77C8A7"/>
                </a:solidFill>
              </a:defRPr>
            </a:lvl1pPr>
          </a:lstStyle>
          <a:p>
            <a:pPr lvl="0"/>
            <a:r>
              <a:rPr lang="en-US"/>
              <a:t>14:30</a:t>
            </a:r>
          </a:p>
        </p:txBody>
      </p:sp>
      <p:sp>
        <p:nvSpPr>
          <p:cNvPr id="23" name="Pladsholder til indhold 2">
            <a:extLst>
              <a:ext uri="{FF2B5EF4-FFF2-40B4-BE49-F238E27FC236}">
                <a16:creationId xmlns:a16="http://schemas.microsoft.com/office/drawing/2014/main" id="{E4BB28AE-E96C-5143-9080-84808DD1F199}"/>
              </a:ext>
            </a:extLst>
          </p:cNvPr>
          <p:cNvSpPr>
            <a:spLocks noGrp="1"/>
          </p:cNvSpPr>
          <p:nvPr>
            <p:ph idx="23" hasCustomPrompt="1"/>
          </p:nvPr>
        </p:nvSpPr>
        <p:spPr>
          <a:xfrm>
            <a:off x="2020162" y="5182092"/>
            <a:ext cx="9332050" cy="312768"/>
          </a:xfrm>
          <a:prstGeom prst="rect">
            <a:avLst/>
          </a:prstGeom>
        </p:spPr>
        <p:txBody>
          <a:bodyPr anchor="ctr"/>
          <a:lstStyle>
            <a:lvl1pPr marL="0" indent="0">
              <a:buClr>
                <a:schemeClr val="accent5"/>
              </a:buClr>
              <a:buFont typeface="Arial" panose="020B0604020202020204" pitchFamily="34" charset="0"/>
              <a:buNone/>
              <a:defRPr sz="2000" b="0" i="0">
                <a:solidFill>
                  <a:schemeClr val="bg1"/>
                </a:solidFill>
                <a:latin typeface="+mj-lt"/>
              </a:defRPr>
            </a:lvl1pPr>
            <a:lvl2pPr marL="574675" indent="-306388">
              <a:buClr>
                <a:schemeClr val="accent5"/>
              </a:buClr>
              <a:defRPr sz="2200">
                <a:solidFill>
                  <a:schemeClr val="tx2"/>
                </a:solidFill>
                <a:latin typeface="+mj-lt"/>
              </a:defRPr>
            </a:lvl2pPr>
            <a:lvl3pPr marL="864000" indent="-288000">
              <a:buClr>
                <a:srgbClr val="2BC4B6"/>
              </a:buClr>
              <a:buFont typeface="Calibri Light" panose="020F0302020204030204" pitchFamily="34" charset="0"/>
              <a:buChar char="−"/>
              <a:defRPr sz="2200">
                <a:solidFill>
                  <a:schemeClr val="tx2"/>
                </a:solidFill>
                <a:latin typeface="+mj-lt"/>
              </a:defRPr>
            </a:lvl3pPr>
            <a:lvl4pPr>
              <a:buClr>
                <a:srgbClr val="2BC4B6"/>
              </a:buClr>
              <a:defRPr/>
            </a:lvl4pPr>
            <a:lvl5pPr>
              <a:buClr>
                <a:srgbClr val="2BC4B6"/>
              </a:buClr>
              <a:defRPr/>
            </a:lvl5pPr>
          </a:lstStyle>
          <a:p>
            <a:pPr lvl="0"/>
            <a:r>
              <a:rPr lang="en-US" noProof="0"/>
              <a:t>Next theme</a:t>
            </a:r>
          </a:p>
        </p:txBody>
      </p:sp>
      <p:sp>
        <p:nvSpPr>
          <p:cNvPr id="24" name="Text Placeholder 2">
            <a:extLst>
              <a:ext uri="{FF2B5EF4-FFF2-40B4-BE49-F238E27FC236}">
                <a16:creationId xmlns:a16="http://schemas.microsoft.com/office/drawing/2014/main" id="{0B90D555-B73A-F445-AB2A-1CDC7E6A30D1}"/>
              </a:ext>
            </a:extLst>
          </p:cNvPr>
          <p:cNvSpPr>
            <a:spLocks noGrp="1"/>
          </p:cNvSpPr>
          <p:nvPr>
            <p:ph type="body" sz="quarter" idx="24" hasCustomPrompt="1"/>
          </p:nvPr>
        </p:nvSpPr>
        <p:spPr>
          <a:xfrm>
            <a:off x="839416" y="5182092"/>
            <a:ext cx="1152128" cy="312768"/>
          </a:xfrm>
          <a:prstGeom prst="rect">
            <a:avLst/>
          </a:prstGeom>
        </p:spPr>
        <p:txBody>
          <a:bodyPr lIns="0" rIns="500399" anchor="ctr"/>
          <a:lstStyle>
            <a:lvl1pPr marL="0" indent="0" algn="r">
              <a:buNone/>
              <a:defRPr sz="2000" b="0">
                <a:solidFill>
                  <a:srgbClr val="77C8A7"/>
                </a:solidFill>
              </a:defRPr>
            </a:lvl1pPr>
          </a:lstStyle>
          <a:p>
            <a:pPr lvl="0"/>
            <a:r>
              <a:rPr lang="en-US"/>
              <a:t>11:30</a:t>
            </a:r>
          </a:p>
        </p:txBody>
      </p:sp>
    </p:spTree>
    <p:extLst>
      <p:ext uri="{BB962C8B-B14F-4D97-AF65-F5344CB8AC3E}">
        <p14:creationId xmlns:p14="http://schemas.microsoft.com/office/powerpoint/2010/main" val="260086681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5"/>
            <a:ext cx="4895850" cy="2369063"/>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pic>
        <p:nvPicPr>
          <p:cNvPr id="19" name="Billede 18">
            <a:extLst>
              <a:ext uri="{FF2B5EF4-FFF2-40B4-BE49-F238E27FC236}">
                <a16:creationId xmlns:a16="http://schemas.microsoft.com/office/drawing/2014/main" id="{A21FD8BD-2329-BE47-8575-08AD89B88A64}"/>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407986" y="4725319"/>
            <a:ext cx="11376027" cy="882000"/>
          </a:xfrm>
          <a:prstGeom prst="rect">
            <a:avLst/>
          </a:prstGeom>
        </p:spPr>
      </p:pic>
    </p:spTree>
    <p:extLst>
      <p:ext uri="{BB962C8B-B14F-4D97-AF65-F5344CB8AC3E}">
        <p14:creationId xmlns:p14="http://schemas.microsoft.com/office/powerpoint/2010/main" val="413143732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0" name="Pladsholder til tekst 7">
            <a:extLst>
              <a:ext uri="{FF2B5EF4-FFF2-40B4-BE49-F238E27FC236}">
                <a16:creationId xmlns:a16="http://schemas.microsoft.com/office/drawing/2014/main" id="{5F27F8D4-477A-334C-8187-2B021E130F01}"/>
              </a:ext>
            </a:extLst>
          </p:cNvPr>
          <p:cNvSpPr>
            <a:spLocks noGrp="1"/>
          </p:cNvSpPr>
          <p:nvPr>
            <p:ph type="body" sz="quarter" idx="11" hasCustomPrompt="1"/>
          </p:nvPr>
        </p:nvSpPr>
        <p:spPr>
          <a:xfrm>
            <a:off x="839788" y="1852025"/>
            <a:ext cx="4895850" cy="2369063"/>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21477CE0-D34A-4441-B88D-3E3A271E95FD}"/>
              </a:ext>
            </a:extLst>
          </p:cNvPr>
          <p:cNvSpPr>
            <a:spLocks noGrp="1"/>
          </p:cNvSpPr>
          <p:nvPr>
            <p:ph type="body" sz="quarter" idx="14" hasCustomPrompt="1"/>
          </p:nvPr>
        </p:nvSpPr>
        <p:spPr>
          <a:xfrm>
            <a:off x="6476089" y="1852025"/>
            <a:ext cx="4895850" cy="2369063"/>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pic>
        <p:nvPicPr>
          <p:cNvPr id="18" name="Billede 17">
            <a:extLst>
              <a:ext uri="{FF2B5EF4-FFF2-40B4-BE49-F238E27FC236}">
                <a16:creationId xmlns:a16="http://schemas.microsoft.com/office/drawing/2014/main" id="{B8D02ECD-00D9-2747-9564-567B1A20510A}"/>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407986" y="4725319"/>
            <a:ext cx="11376027" cy="882000"/>
          </a:xfrm>
          <a:prstGeom prst="rect">
            <a:avLst/>
          </a:prstGeom>
        </p:spPr>
      </p:pic>
    </p:spTree>
    <p:extLst>
      <p:ext uri="{BB962C8B-B14F-4D97-AF65-F5344CB8AC3E}">
        <p14:creationId xmlns:p14="http://schemas.microsoft.com/office/powerpoint/2010/main" val="6109831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3" name="Pladsholder til tekst 7">
            <a:extLst>
              <a:ext uri="{FF2B5EF4-FFF2-40B4-BE49-F238E27FC236}">
                <a16:creationId xmlns:a16="http://schemas.microsoft.com/office/drawing/2014/main" id="{93364530-B9B2-EE40-916F-CDB6F146CB86}"/>
              </a:ext>
            </a:extLst>
          </p:cNvPr>
          <p:cNvSpPr>
            <a:spLocks noGrp="1"/>
          </p:cNvSpPr>
          <p:nvPr>
            <p:ph type="body" sz="quarter" idx="11" hasCustomPrompt="1"/>
          </p:nvPr>
        </p:nvSpPr>
        <p:spPr>
          <a:xfrm>
            <a:off x="839788" y="1852025"/>
            <a:ext cx="4895850" cy="2369063"/>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pic>
        <p:nvPicPr>
          <p:cNvPr id="19" name="Billede 18">
            <a:extLst>
              <a:ext uri="{FF2B5EF4-FFF2-40B4-BE49-F238E27FC236}">
                <a16:creationId xmlns:a16="http://schemas.microsoft.com/office/drawing/2014/main" id="{84024FA6-D024-5A4C-89CA-3B98B21C664D}"/>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407986" y="4735746"/>
            <a:ext cx="11376025" cy="882000"/>
          </a:xfrm>
          <a:prstGeom prst="rect">
            <a:avLst/>
          </a:prstGeom>
        </p:spPr>
      </p:pic>
    </p:spTree>
    <p:extLst>
      <p:ext uri="{BB962C8B-B14F-4D97-AF65-F5344CB8AC3E}">
        <p14:creationId xmlns:p14="http://schemas.microsoft.com/office/powerpoint/2010/main" val="220774488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3" name="Pladsholder til tekst 7">
            <a:extLst>
              <a:ext uri="{FF2B5EF4-FFF2-40B4-BE49-F238E27FC236}">
                <a16:creationId xmlns:a16="http://schemas.microsoft.com/office/drawing/2014/main" id="{93364530-B9B2-EE40-916F-CDB6F146CB86}"/>
              </a:ext>
            </a:extLst>
          </p:cNvPr>
          <p:cNvSpPr>
            <a:spLocks noGrp="1"/>
          </p:cNvSpPr>
          <p:nvPr>
            <p:ph type="body" sz="quarter" idx="11" hasCustomPrompt="1"/>
          </p:nvPr>
        </p:nvSpPr>
        <p:spPr>
          <a:xfrm>
            <a:off x="839788" y="1852025"/>
            <a:ext cx="4895850" cy="2369063"/>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8" name="Pladsholder til tekst 7">
            <a:extLst>
              <a:ext uri="{FF2B5EF4-FFF2-40B4-BE49-F238E27FC236}">
                <a16:creationId xmlns:a16="http://schemas.microsoft.com/office/drawing/2014/main" id="{3722C62C-C39A-F64C-BE8F-3C8937162C41}"/>
              </a:ext>
            </a:extLst>
          </p:cNvPr>
          <p:cNvSpPr>
            <a:spLocks noGrp="1"/>
          </p:cNvSpPr>
          <p:nvPr>
            <p:ph type="body" sz="quarter" idx="15" hasCustomPrompt="1"/>
          </p:nvPr>
        </p:nvSpPr>
        <p:spPr>
          <a:xfrm>
            <a:off x="6476089" y="1852025"/>
            <a:ext cx="4895850" cy="2369063"/>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pic>
        <p:nvPicPr>
          <p:cNvPr id="17" name="Billede 16">
            <a:extLst>
              <a:ext uri="{FF2B5EF4-FFF2-40B4-BE49-F238E27FC236}">
                <a16:creationId xmlns:a16="http://schemas.microsoft.com/office/drawing/2014/main" id="{ECB4E5FC-83E8-5942-9F5C-888C5A3CEF6A}"/>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407986" y="4735746"/>
            <a:ext cx="11376025" cy="882000"/>
          </a:xfrm>
          <a:prstGeom prst="rect">
            <a:avLst/>
          </a:prstGeom>
        </p:spPr>
      </p:pic>
    </p:spTree>
    <p:extLst>
      <p:ext uri="{BB962C8B-B14F-4D97-AF65-F5344CB8AC3E}">
        <p14:creationId xmlns:p14="http://schemas.microsoft.com/office/powerpoint/2010/main" val="294091189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chedule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9200"/>
            <a:ext cx="285822" cy="154305"/>
          </a:xfrm>
          <a:prstGeom prst="rect">
            <a:avLst/>
          </a:prstGeom>
        </p:spPr>
      </p:pic>
      <p:sp>
        <p:nvSpPr>
          <p:cNvPr id="26" name="Tekstfelt 25">
            <a:extLst>
              <a:ext uri="{FF2B5EF4-FFF2-40B4-BE49-F238E27FC236}">
                <a16:creationId xmlns:a16="http://schemas.microsoft.com/office/drawing/2014/main" id="{2C4B662E-568F-C145-9992-E411095D2660}"/>
              </a:ext>
            </a:extLst>
          </p:cNvPr>
          <p:cNvSpPr txBox="1"/>
          <p:nvPr userDrawn="1"/>
        </p:nvSpPr>
        <p:spPr>
          <a:xfrm>
            <a:off x="839787" y="1021845"/>
            <a:ext cx="10512426"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3200" err="1">
                <a:solidFill>
                  <a:schemeClr val="bg1"/>
                </a:solidFill>
                <a:latin typeface="+mn-lt"/>
              </a:rPr>
              <a:t>Graphic</a:t>
            </a:r>
            <a:r>
              <a:rPr lang="da-DK" sz="3200">
                <a:solidFill>
                  <a:schemeClr val="bg1"/>
                </a:solidFill>
                <a:latin typeface="+mn-lt"/>
              </a:rPr>
              <a:t> elements to </a:t>
            </a:r>
            <a:r>
              <a:rPr lang="da-DK" sz="3200" err="1">
                <a:solidFill>
                  <a:schemeClr val="bg1"/>
                </a:solidFill>
                <a:latin typeface="+mn-lt"/>
              </a:rPr>
              <a:t>use</a:t>
            </a:r>
            <a:r>
              <a:rPr lang="da-DK" sz="3200">
                <a:solidFill>
                  <a:schemeClr val="bg1"/>
                </a:solidFill>
                <a:latin typeface="+mn-lt"/>
              </a:rPr>
              <a:t> in </a:t>
            </a:r>
            <a:r>
              <a:rPr lang="da-DK" sz="3200" err="1">
                <a:solidFill>
                  <a:schemeClr val="bg1"/>
                </a:solidFill>
                <a:latin typeface="+mn-lt"/>
              </a:rPr>
              <a:t>you</a:t>
            </a:r>
            <a:r>
              <a:rPr lang="da-DK" sz="3200">
                <a:solidFill>
                  <a:schemeClr val="bg1"/>
                </a:solidFill>
                <a:latin typeface="+mn-lt"/>
              </a:rPr>
              <a:t> </a:t>
            </a:r>
            <a:r>
              <a:rPr lang="da-DK" sz="3200" err="1">
                <a:solidFill>
                  <a:schemeClr val="bg1"/>
                </a:solidFill>
                <a:latin typeface="+mn-lt"/>
              </a:rPr>
              <a:t>presentation</a:t>
            </a:r>
            <a:endParaRPr lang="da-DK" sz="3200">
              <a:solidFill>
                <a:schemeClr val="bg1"/>
              </a:solidFill>
              <a:latin typeface="+mn-lt"/>
            </a:endParaRPr>
          </a:p>
        </p:txBody>
      </p:sp>
      <p:sp>
        <p:nvSpPr>
          <p:cNvPr id="27" name="Tekstfelt 26">
            <a:extLst>
              <a:ext uri="{FF2B5EF4-FFF2-40B4-BE49-F238E27FC236}">
                <a16:creationId xmlns:a16="http://schemas.microsoft.com/office/drawing/2014/main" id="{34E54F55-0D77-F243-8422-7A930CDC92E1}"/>
              </a:ext>
            </a:extLst>
          </p:cNvPr>
          <p:cNvSpPr txBox="1"/>
          <p:nvPr userDrawn="1"/>
        </p:nvSpPr>
        <p:spPr>
          <a:xfrm>
            <a:off x="839788" y="1844824"/>
            <a:ext cx="4895850" cy="1231106"/>
          </a:xfrm>
          <a:prstGeom prst="rect">
            <a:avLst/>
          </a:prstGeom>
          <a:noFill/>
        </p:spPr>
        <p:txBody>
          <a:bodyPr wrap="square" lIns="0" tIns="0" rIns="0" bIns="0" rtlCol="0">
            <a:spAutoFit/>
          </a:bodyPr>
          <a:lstStyle/>
          <a:p>
            <a:pPr lvl="0"/>
            <a:r>
              <a:rPr lang="en-US" sz="2000" noProof="0">
                <a:solidFill>
                  <a:schemeClr val="bg1"/>
                </a:solidFill>
              </a:rPr>
              <a:t>Please consider the number of elements you use on each slide in your presentation.</a:t>
            </a:r>
          </a:p>
          <a:p>
            <a:pPr lvl="0"/>
            <a:r>
              <a:rPr lang="en-US" sz="2000" noProof="0">
                <a:solidFill>
                  <a:schemeClr val="bg1"/>
                </a:solidFill>
              </a:rPr>
              <a:t>As a rule of thumb use only one element per slide.</a:t>
            </a:r>
          </a:p>
        </p:txBody>
      </p:sp>
      <p:sp>
        <p:nvSpPr>
          <p:cNvPr id="30" name="Pladsholder til billede 3">
            <a:extLst>
              <a:ext uri="{FF2B5EF4-FFF2-40B4-BE49-F238E27FC236}">
                <a16:creationId xmlns:a16="http://schemas.microsoft.com/office/drawing/2014/main" id="{638E254E-4C7D-8D49-81B5-6E2E70CD032A}"/>
              </a:ext>
            </a:extLst>
          </p:cNvPr>
          <p:cNvSpPr>
            <a:spLocks noGrp="1"/>
          </p:cNvSpPr>
          <p:nvPr>
            <p:ph type="pic" sz="quarter" idx="12"/>
          </p:nvPr>
        </p:nvSpPr>
        <p:spPr>
          <a:xfrm>
            <a:off x="738000" y="4600911"/>
            <a:ext cx="3504875" cy="647552"/>
          </a:xfrm>
          <a:prstGeom prst="rect">
            <a:avLst/>
          </a:prstGeom>
          <a:blipFill>
            <a:blip r:embed="rId3"/>
            <a:stretch>
              <a:fillRect/>
            </a:stretch>
          </a:blipFill>
        </p:spPr>
        <p:txBody>
          <a:bodyPr/>
          <a:lstStyle>
            <a:lvl1pPr>
              <a:defRPr sz="100" b="1">
                <a:solidFill>
                  <a:schemeClr val="tx1"/>
                </a:solidFill>
              </a:defRPr>
            </a:lvl1pPr>
          </a:lstStyle>
          <a:p>
            <a:endParaRPr lang="da-DK"/>
          </a:p>
        </p:txBody>
      </p:sp>
      <p:sp>
        <p:nvSpPr>
          <p:cNvPr id="31" name="Pladsholder til billede 3">
            <a:extLst>
              <a:ext uri="{FF2B5EF4-FFF2-40B4-BE49-F238E27FC236}">
                <a16:creationId xmlns:a16="http://schemas.microsoft.com/office/drawing/2014/main" id="{29744375-7335-5649-8B69-55505165FC7E}"/>
              </a:ext>
            </a:extLst>
          </p:cNvPr>
          <p:cNvSpPr>
            <a:spLocks noGrp="1"/>
          </p:cNvSpPr>
          <p:nvPr>
            <p:ph type="pic" sz="quarter" idx="13"/>
          </p:nvPr>
        </p:nvSpPr>
        <p:spPr>
          <a:xfrm>
            <a:off x="7968208" y="4600253"/>
            <a:ext cx="3504875" cy="647552"/>
          </a:xfrm>
          <a:prstGeom prst="rect">
            <a:avLst/>
          </a:prstGeom>
          <a:blipFill>
            <a:blip r:embed="rId4"/>
            <a:stretch>
              <a:fillRect/>
            </a:stretch>
          </a:blipFill>
        </p:spPr>
        <p:txBody>
          <a:bodyPr/>
          <a:lstStyle>
            <a:lvl1pPr>
              <a:defRPr sz="100" b="1">
                <a:solidFill>
                  <a:schemeClr val="tx1"/>
                </a:solidFill>
              </a:defRPr>
            </a:lvl1pPr>
          </a:lstStyle>
          <a:p>
            <a:endParaRPr lang="da-DK"/>
          </a:p>
        </p:txBody>
      </p:sp>
      <p:sp>
        <p:nvSpPr>
          <p:cNvPr id="11" name="Pladsholder til billede 13">
            <a:extLst>
              <a:ext uri="{FF2B5EF4-FFF2-40B4-BE49-F238E27FC236}">
                <a16:creationId xmlns:a16="http://schemas.microsoft.com/office/drawing/2014/main" id="{4968F047-8BF3-0C46-968D-20FF2E842844}"/>
              </a:ext>
            </a:extLst>
          </p:cNvPr>
          <p:cNvSpPr>
            <a:spLocks noGrp="1"/>
          </p:cNvSpPr>
          <p:nvPr>
            <p:ph type="pic" sz="quarter" idx="11"/>
          </p:nvPr>
        </p:nvSpPr>
        <p:spPr>
          <a:xfrm>
            <a:off x="504000" y="3284984"/>
            <a:ext cx="10080000" cy="288000"/>
          </a:xfrm>
          <a:prstGeom prst="rect">
            <a:avLst/>
          </a:prstGeom>
          <a:blipFill>
            <a:blip r:embed="rId5"/>
            <a:stretch>
              <a:fillRect/>
            </a:stretch>
          </a:blipFill>
        </p:spPr>
        <p:txBody>
          <a:bodyPr/>
          <a:lstStyle>
            <a:lvl1pPr marL="0" indent="0" algn="ctr">
              <a:buNone/>
              <a:defRPr sz="100">
                <a:solidFill>
                  <a:schemeClr val="tx1"/>
                </a:solidFill>
              </a:defRPr>
            </a:lvl1pPr>
          </a:lstStyle>
          <a:p>
            <a:endParaRPr lang="da-DK"/>
          </a:p>
        </p:txBody>
      </p:sp>
      <p:sp>
        <p:nvSpPr>
          <p:cNvPr id="12" name="Pladsholder til billede 13">
            <a:extLst>
              <a:ext uri="{FF2B5EF4-FFF2-40B4-BE49-F238E27FC236}">
                <a16:creationId xmlns:a16="http://schemas.microsoft.com/office/drawing/2014/main" id="{3918C106-468D-564A-9CBF-6EB192F941E1}"/>
              </a:ext>
            </a:extLst>
          </p:cNvPr>
          <p:cNvSpPr>
            <a:spLocks noGrp="1"/>
          </p:cNvSpPr>
          <p:nvPr>
            <p:ph type="pic" sz="quarter" idx="14"/>
          </p:nvPr>
        </p:nvSpPr>
        <p:spPr>
          <a:xfrm>
            <a:off x="504000" y="3761273"/>
            <a:ext cx="10080000" cy="288000"/>
          </a:xfrm>
          <a:prstGeom prst="rect">
            <a:avLst/>
          </a:prstGeom>
          <a:blipFill>
            <a:blip r:embed="rId6"/>
            <a:stretch>
              <a:fillRect/>
            </a:stretch>
          </a:blipFill>
        </p:spPr>
        <p:txBody>
          <a:bodyPr/>
          <a:lstStyle>
            <a:lvl1pPr marL="0" indent="0" algn="ctr">
              <a:buNone/>
              <a:defRPr sz="100">
                <a:solidFill>
                  <a:schemeClr val="tx1"/>
                </a:solidFill>
              </a:defRPr>
            </a:lvl1pPr>
          </a:lstStyle>
          <a:p>
            <a:endParaRPr lang="da-DK"/>
          </a:p>
        </p:txBody>
      </p:sp>
      <p:sp>
        <p:nvSpPr>
          <p:cNvPr id="13" name="Pladsholder til billede 13">
            <a:extLst>
              <a:ext uri="{FF2B5EF4-FFF2-40B4-BE49-F238E27FC236}">
                <a16:creationId xmlns:a16="http://schemas.microsoft.com/office/drawing/2014/main" id="{ADF07C74-B004-094F-ABF2-6D600BD02785}"/>
              </a:ext>
            </a:extLst>
          </p:cNvPr>
          <p:cNvSpPr>
            <a:spLocks noGrp="1"/>
          </p:cNvSpPr>
          <p:nvPr>
            <p:ph type="pic" sz="quarter" idx="15"/>
          </p:nvPr>
        </p:nvSpPr>
        <p:spPr>
          <a:xfrm>
            <a:off x="504000" y="4181092"/>
            <a:ext cx="10080000" cy="288000"/>
          </a:xfrm>
          <a:prstGeom prst="rect">
            <a:avLst/>
          </a:prstGeom>
          <a:blipFill>
            <a:blip r:embed="rId7"/>
            <a:stretch>
              <a:fillRect/>
            </a:stretch>
          </a:blipFill>
        </p:spPr>
        <p:txBody>
          <a:bodyPr/>
          <a:lstStyle>
            <a:lvl1pPr marL="0" indent="0" algn="ctr">
              <a:buNone/>
              <a:defRPr sz="100">
                <a:solidFill>
                  <a:schemeClr val="tx1"/>
                </a:solidFill>
              </a:defRPr>
            </a:lvl1pPr>
          </a:lstStyle>
          <a:p>
            <a:endParaRPr lang="da-DK"/>
          </a:p>
        </p:txBody>
      </p:sp>
      <p:sp>
        <p:nvSpPr>
          <p:cNvPr id="15" name="Pladsholder til billede 3">
            <a:extLst>
              <a:ext uri="{FF2B5EF4-FFF2-40B4-BE49-F238E27FC236}">
                <a16:creationId xmlns:a16="http://schemas.microsoft.com/office/drawing/2014/main" id="{8AF39BC1-5F37-0645-92EC-8BE349D7D0BF}"/>
              </a:ext>
            </a:extLst>
          </p:cNvPr>
          <p:cNvSpPr>
            <a:spLocks noGrp="1"/>
          </p:cNvSpPr>
          <p:nvPr>
            <p:ph type="pic" sz="quarter" idx="16"/>
          </p:nvPr>
        </p:nvSpPr>
        <p:spPr>
          <a:xfrm>
            <a:off x="4367808" y="4600253"/>
            <a:ext cx="3504875" cy="647552"/>
          </a:xfrm>
          <a:prstGeom prst="rect">
            <a:avLst/>
          </a:prstGeom>
          <a:blipFill>
            <a:blip r:embed="rId8"/>
            <a:stretch>
              <a:fillRect/>
            </a:stretch>
          </a:blipFill>
        </p:spPr>
        <p:txBody>
          <a:bodyPr/>
          <a:lstStyle>
            <a:lvl1pPr>
              <a:defRPr sz="100" b="1">
                <a:solidFill>
                  <a:schemeClr val="tx1"/>
                </a:solidFill>
              </a:defRPr>
            </a:lvl1pPr>
          </a:lstStyle>
          <a:p>
            <a:endParaRPr lang="da-DK"/>
          </a:p>
        </p:txBody>
      </p:sp>
    </p:spTree>
    <p:extLst>
      <p:ext uri="{BB962C8B-B14F-4D97-AF65-F5344CB8AC3E}">
        <p14:creationId xmlns:p14="http://schemas.microsoft.com/office/powerpoint/2010/main" val="196649699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chedule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8" name="Undertitel 2">
            <a:extLst>
              <a:ext uri="{FF2B5EF4-FFF2-40B4-BE49-F238E27FC236}">
                <a16:creationId xmlns:a16="http://schemas.microsoft.com/office/drawing/2014/main" id="{43C9B9FA-5F6B-0641-8155-1F111C8BC86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6A88B86-7031-1445-A7DF-375B4569B65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25" name="Tekstfelt 24">
            <a:extLst>
              <a:ext uri="{FF2B5EF4-FFF2-40B4-BE49-F238E27FC236}">
                <a16:creationId xmlns:a16="http://schemas.microsoft.com/office/drawing/2014/main" id="{FA15210B-9845-234E-86B8-C5B8CCF7AA9A}"/>
              </a:ext>
            </a:extLst>
          </p:cNvPr>
          <p:cNvSpPr txBox="1"/>
          <p:nvPr userDrawn="1"/>
        </p:nvSpPr>
        <p:spPr>
          <a:xfrm>
            <a:off x="839787" y="1021845"/>
            <a:ext cx="10512426"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a-DK" sz="3200" err="1">
                <a:solidFill>
                  <a:schemeClr val="bg1"/>
                </a:solidFill>
                <a:latin typeface="+mn-lt"/>
              </a:rPr>
              <a:t>Graphic</a:t>
            </a:r>
            <a:r>
              <a:rPr lang="da-DK" sz="3200">
                <a:solidFill>
                  <a:schemeClr val="bg1"/>
                </a:solidFill>
                <a:latin typeface="+mn-lt"/>
              </a:rPr>
              <a:t> elements to </a:t>
            </a:r>
            <a:r>
              <a:rPr lang="da-DK" sz="3200" err="1">
                <a:solidFill>
                  <a:schemeClr val="bg1"/>
                </a:solidFill>
                <a:latin typeface="+mn-lt"/>
              </a:rPr>
              <a:t>use</a:t>
            </a:r>
            <a:r>
              <a:rPr lang="da-DK" sz="3200">
                <a:solidFill>
                  <a:schemeClr val="bg1"/>
                </a:solidFill>
                <a:latin typeface="+mn-lt"/>
              </a:rPr>
              <a:t> in </a:t>
            </a:r>
            <a:r>
              <a:rPr lang="da-DK" sz="3200" err="1">
                <a:solidFill>
                  <a:schemeClr val="bg1"/>
                </a:solidFill>
                <a:latin typeface="+mn-lt"/>
              </a:rPr>
              <a:t>you</a:t>
            </a:r>
            <a:r>
              <a:rPr lang="da-DK" sz="3200">
                <a:solidFill>
                  <a:schemeClr val="bg1"/>
                </a:solidFill>
                <a:latin typeface="+mn-lt"/>
              </a:rPr>
              <a:t> </a:t>
            </a:r>
            <a:r>
              <a:rPr lang="da-DK" sz="3200" err="1">
                <a:solidFill>
                  <a:schemeClr val="bg1"/>
                </a:solidFill>
                <a:latin typeface="+mn-lt"/>
              </a:rPr>
              <a:t>presentation</a:t>
            </a:r>
            <a:endParaRPr lang="da-DK" sz="3200">
              <a:solidFill>
                <a:schemeClr val="bg1"/>
              </a:solidFill>
              <a:latin typeface="+mn-lt"/>
            </a:endParaRPr>
          </a:p>
        </p:txBody>
      </p:sp>
      <p:sp>
        <p:nvSpPr>
          <p:cNvPr id="26" name="Tekstfelt 25">
            <a:extLst>
              <a:ext uri="{FF2B5EF4-FFF2-40B4-BE49-F238E27FC236}">
                <a16:creationId xmlns:a16="http://schemas.microsoft.com/office/drawing/2014/main" id="{F2C924E7-D17B-D349-96F4-4FCEC2AE67CF}"/>
              </a:ext>
            </a:extLst>
          </p:cNvPr>
          <p:cNvSpPr txBox="1"/>
          <p:nvPr userDrawn="1"/>
        </p:nvSpPr>
        <p:spPr>
          <a:xfrm>
            <a:off x="839788" y="1844824"/>
            <a:ext cx="4895850" cy="1231106"/>
          </a:xfrm>
          <a:prstGeom prst="rect">
            <a:avLst/>
          </a:prstGeom>
          <a:noFill/>
        </p:spPr>
        <p:txBody>
          <a:bodyPr wrap="square" lIns="0" tIns="0" rIns="0" bIns="0" rtlCol="0">
            <a:spAutoFit/>
          </a:bodyPr>
          <a:lstStyle/>
          <a:p>
            <a:pPr lvl="0"/>
            <a:r>
              <a:rPr lang="en-US" sz="2000" noProof="0">
                <a:solidFill>
                  <a:schemeClr val="bg1"/>
                </a:solidFill>
              </a:rPr>
              <a:t>Please consider the number of elements you use on each slide in your presentation.</a:t>
            </a:r>
          </a:p>
          <a:p>
            <a:pPr lvl="0"/>
            <a:r>
              <a:rPr lang="en-US" sz="2000" noProof="0">
                <a:solidFill>
                  <a:schemeClr val="bg1"/>
                </a:solidFill>
              </a:rPr>
              <a:t>As a rule of thumb use only one element per slide.</a:t>
            </a:r>
          </a:p>
        </p:txBody>
      </p:sp>
      <p:sp>
        <p:nvSpPr>
          <p:cNvPr id="27" name="Pladsholder til billede 13">
            <a:extLst>
              <a:ext uri="{FF2B5EF4-FFF2-40B4-BE49-F238E27FC236}">
                <a16:creationId xmlns:a16="http://schemas.microsoft.com/office/drawing/2014/main" id="{99F4F595-A0DC-E440-8EC5-ED5877BBC6FF}"/>
              </a:ext>
            </a:extLst>
          </p:cNvPr>
          <p:cNvSpPr>
            <a:spLocks noGrp="1"/>
          </p:cNvSpPr>
          <p:nvPr>
            <p:ph type="pic" sz="quarter" idx="10"/>
          </p:nvPr>
        </p:nvSpPr>
        <p:spPr>
          <a:xfrm>
            <a:off x="504000" y="3789072"/>
            <a:ext cx="10080000" cy="288000"/>
          </a:xfrm>
          <a:prstGeom prst="rect">
            <a:avLst/>
          </a:prstGeom>
          <a:blipFill>
            <a:blip r:embed="rId3"/>
            <a:stretch>
              <a:fillRect/>
            </a:stretch>
          </a:blipFill>
        </p:spPr>
        <p:txBody>
          <a:bodyPr/>
          <a:lstStyle>
            <a:lvl1pPr marL="0" indent="0" algn="ctr">
              <a:buNone/>
              <a:defRPr sz="100">
                <a:solidFill>
                  <a:schemeClr val="tx1"/>
                </a:solidFill>
              </a:defRPr>
            </a:lvl1pPr>
          </a:lstStyle>
          <a:p>
            <a:endParaRPr lang="da-DK"/>
          </a:p>
        </p:txBody>
      </p:sp>
      <p:sp>
        <p:nvSpPr>
          <p:cNvPr id="28" name="Pladsholder til billede 13">
            <a:extLst>
              <a:ext uri="{FF2B5EF4-FFF2-40B4-BE49-F238E27FC236}">
                <a16:creationId xmlns:a16="http://schemas.microsoft.com/office/drawing/2014/main" id="{238E74FB-DE59-D246-93F9-2A2283665D84}"/>
              </a:ext>
            </a:extLst>
          </p:cNvPr>
          <p:cNvSpPr>
            <a:spLocks noGrp="1"/>
          </p:cNvSpPr>
          <p:nvPr>
            <p:ph type="pic" sz="quarter" idx="11"/>
          </p:nvPr>
        </p:nvSpPr>
        <p:spPr>
          <a:xfrm>
            <a:off x="504000" y="3341454"/>
            <a:ext cx="10080000" cy="288000"/>
          </a:xfrm>
          <a:prstGeom prst="rect">
            <a:avLst/>
          </a:prstGeom>
          <a:blipFill>
            <a:blip r:embed="rId4"/>
            <a:stretch>
              <a:fillRect/>
            </a:stretch>
          </a:blipFill>
        </p:spPr>
        <p:txBody>
          <a:bodyPr/>
          <a:lstStyle>
            <a:lvl1pPr marL="0" indent="0" algn="ctr">
              <a:buNone/>
              <a:defRPr sz="100">
                <a:solidFill>
                  <a:schemeClr val="tx1"/>
                </a:solidFill>
              </a:defRPr>
            </a:lvl1pPr>
          </a:lstStyle>
          <a:p>
            <a:endParaRPr lang="da-DK"/>
          </a:p>
        </p:txBody>
      </p:sp>
      <p:sp>
        <p:nvSpPr>
          <p:cNvPr id="13" name="Pladsholder til billede 3">
            <a:extLst>
              <a:ext uri="{FF2B5EF4-FFF2-40B4-BE49-F238E27FC236}">
                <a16:creationId xmlns:a16="http://schemas.microsoft.com/office/drawing/2014/main" id="{C7A90497-A8CC-7747-A5CB-6D2AECBABDA7}"/>
              </a:ext>
            </a:extLst>
          </p:cNvPr>
          <p:cNvSpPr>
            <a:spLocks noGrp="1"/>
          </p:cNvSpPr>
          <p:nvPr>
            <p:ph type="pic" sz="quarter" idx="12"/>
          </p:nvPr>
        </p:nvSpPr>
        <p:spPr>
          <a:xfrm>
            <a:off x="738000" y="4237348"/>
            <a:ext cx="3504875" cy="647552"/>
          </a:xfrm>
          <a:prstGeom prst="rect">
            <a:avLst/>
          </a:prstGeom>
          <a:blipFill>
            <a:blip r:embed="rId5"/>
            <a:stretch>
              <a:fillRect/>
            </a:stretch>
          </a:blipFill>
        </p:spPr>
        <p:txBody>
          <a:bodyPr/>
          <a:lstStyle>
            <a:lvl1pPr>
              <a:defRPr sz="100" b="1">
                <a:solidFill>
                  <a:schemeClr val="tx1"/>
                </a:solidFill>
              </a:defRPr>
            </a:lvl1pPr>
          </a:lstStyle>
          <a:p>
            <a:endParaRPr lang="da-DK"/>
          </a:p>
        </p:txBody>
      </p:sp>
      <p:sp>
        <p:nvSpPr>
          <p:cNvPr id="15" name="Pladsholder til billede 3">
            <a:extLst>
              <a:ext uri="{FF2B5EF4-FFF2-40B4-BE49-F238E27FC236}">
                <a16:creationId xmlns:a16="http://schemas.microsoft.com/office/drawing/2014/main" id="{527CAFE8-3B84-B643-8A83-741106111E59}"/>
              </a:ext>
            </a:extLst>
          </p:cNvPr>
          <p:cNvSpPr>
            <a:spLocks noGrp="1"/>
          </p:cNvSpPr>
          <p:nvPr>
            <p:ph type="pic" sz="quarter" idx="16"/>
          </p:nvPr>
        </p:nvSpPr>
        <p:spPr>
          <a:xfrm>
            <a:off x="4367808" y="4236690"/>
            <a:ext cx="3504875" cy="647552"/>
          </a:xfrm>
          <a:prstGeom prst="rect">
            <a:avLst/>
          </a:prstGeom>
          <a:blipFill>
            <a:blip r:embed="rId6"/>
            <a:stretch>
              <a:fillRect/>
            </a:stretch>
          </a:blipFill>
        </p:spPr>
        <p:txBody>
          <a:bodyPr/>
          <a:lstStyle>
            <a:lvl1pPr>
              <a:defRPr sz="100" b="1">
                <a:solidFill>
                  <a:schemeClr val="tx1"/>
                </a:solidFill>
              </a:defRPr>
            </a:lvl1pPr>
          </a:lstStyle>
          <a:p>
            <a:endParaRPr lang="da-DK"/>
          </a:p>
        </p:txBody>
      </p:sp>
    </p:spTree>
    <p:extLst>
      <p:ext uri="{BB962C8B-B14F-4D97-AF65-F5344CB8AC3E}">
        <p14:creationId xmlns:p14="http://schemas.microsoft.com/office/powerpoint/2010/main" val="214760819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IA green, last page">
    <p:spTree>
      <p:nvGrpSpPr>
        <p:cNvPr id="1" name=""/>
        <p:cNvGrpSpPr/>
        <p:nvPr/>
      </p:nvGrpSpPr>
      <p:grpSpPr>
        <a:xfrm>
          <a:off x="0" y="0"/>
          <a:ext cx="0" cy="0"/>
          <a:chOff x="0" y="0"/>
          <a:chExt cx="0" cy="0"/>
        </a:xfrm>
      </p:grpSpPr>
      <p:pic>
        <p:nvPicPr>
          <p:cNvPr id="9" name="Billede 8" descr="Et billede, der indeholder græs, felt, stor, stående&#10;&#10;Automatisk genereret beskrivelse">
            <a:extLst>
              <a:ext uri="{FF2B5EF4-FFF2-40B4-BE49-F238E27FC236}">
                <a16:creationId xmlns:a16="http://schemas.microsoft.com/office/drawing/2014/main" id="{D86C52BF-1E5D-094F-9CCC-E92B50D65DD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07988" y="9525"/>
            <a:ext cx="11379200" cy="5867400"/>
          </a:xfrm>
          <a:prstGeom prst="rect">
            <a:avLst/>
          </a:prstGeom>
        </p:spPr>
      </p:pic>
      <p:sp>
        <p:nvSpPr>
          <p:cNvPr id="8" name="Rektangel 7">
            <a:extLst>
              <a:ext uri="{FF2B5EF4-FFF2-40B4-BE49-F238E27FC236}">
                <a16:creationId xmlns:a16="http://schemas.microsoft.com/office/drawing/2014/main" id="{5A793222-8A4D-A34B-873D-AE7F8D8A0F19}"/>
              </a:ext>
            </a:extLst>
          </p:cNvPr>
          <p:cNvSpPr/>
          <p:nvPr userDrawn="1"/>
        </p:nvSpPr>
        <p:spPr>
          <a:xfrm>
            <a:off x="418186" y="0"/>
            <a:ext cx="11376025" cy="5876925"/>
          </a:xfrm>
          <a:prstGeom prst="rect">
            <a:avLst/>
          </a:prstGeom>
          <a:solidFill>
            <a:srgbClr val="77C8A7">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6" name="Rektangel 5">
            <a:extLst>
              <a:ext uri="{FF2B5EF4-FFF2-40B4-BE49-F238E27FC236}">
                <a16:creationId xmlns:a16="http://schemas.microsoft.com/office/drawing/2014/main" id="{83E7D676-D6B3-CD4A-B5D7-4104D3D65D66}"/>
              </a:ext>
            </a:extLst>
          </p:cNvPr>
          <p:cNvSpPr/>
          <p:nvPr userDrawn="1"/>
        </p:nvSpPr>
        <p:spPr>
          <a:xfrm>
            <a:off x="407988" y="5986022"/>
            <a:ext cx="2015604" cy="616324"/>
          </a:xfrm>
          <a:prstGeom prst="rect">
            <a:avLst/>
          </a:prstGeom>
        </p:spPr>
        <p:txBody>
          <a:bodyPr wrap="square" lIns="0" tIns="46800" rIns="0" anchor="b">
            <a:spAutoFit/>
          </a:bodyPr>
          <a:lstStyle/>
          <a:p>
            <a:pPr>
              <a:lnSpc>
                <a:spcPts val="1400"/>
              </a:lnSpc>
            </a:pPr>
            <a:r>
              <a:rPr lang="da-DK" sz="1000" err="1">
                <a:solidFill>
                  <a:srgbClr val="000000"/>
                </a:solidFill>
                <a:ea typeface="Noa LT Std" charset="0"/>
              </a:rPr>
              <a:t>Interacoustics.com</a:t>
            </a:r>
            <a:br>
              <a:rPr lang="da-DK" sz="1000">
                <a:solidFill>
                  <a:srgbClr val="000000"/>
                </a:solidFill>
                <a:ea typeface="Noa LT Std" charset="0"/>
              </a:rPr>
            </a:br>
            <a:r>
              <a:rPr lang="da-DK" sz="1000" err="1">
                <a:solidFill>
                  <a:srgbClr val="000000"/>
                </a:solidFill>
                <a:ea typeface="Noa LT Std" charset="0"/>
              </a:rPr>
              <a:t>info@interacoustics.com</a:t>
            </a:r>
            <a:endParaRPr lang="da-DK" sz="1000">
              <a:solidFill>
                <a:srgbClr val="000000"/>
              </a:solidFill>
              <a:ea typeface="Noa LT Std" charset="0"/>
            </a:endParaRPr>
          </a:p>
          <a:p>
            <a:pPr>
              <a:lnSpc>
                <a:spcPts val="1400"/>
              </a:lnSpc>
            </a:pPr>
            <a:r>
              <a:rPr lang="da-DK" sz="1000">
                <a:solidFill>
                  <a:srgbClr val="000000"/>
                </a:solidFill>
                <a:ea typeface="Noa LT Std" charset="0"/>
              </a:rPr>
              <a:t>(+45) 6371 3555</a:t>
            </a:r>
          </a:p>
        </p:txBody>
      </p:sp>
      <p:pic>
        <p:nvPicPr>
          <p:cNvPr id="2" name="Billede 1">
            <a:extLst>
              <a:ext uri="{FF2B5EF4-FFF2-40B4-BE49-F238E27FC236}">
                <a16:creationId xmlns:a16="http://schemas.microsoft.com/office/drawing/2014/main" id="{87CB284C-5129-BC41-AB26-A95BCD91A3B8}"/>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91945" y="2792168"/>
            <a:ext cx="1080120" cy="253397"/>
          </a:xfrm>
          <a:prstGeom prst="rect">
            <a:avLst/>
          </a:prstGeom>
        </p:spPr>
      </p:pic>
      <p:sp>
        <p:nvSpPr>
          <p:cNvPr id="11" name="Rektangel 10">
            <a:extLst>
              <a:ext uri="{FF2B5EF4-FFF2-40B4-BE49-F238E27FC236}">
                <a16:creationId xmlns:a16="http://schemas.microsoft.com/office/drawing/2014/main" id="{4BA28FD6-6696-9348-A8A1-BA5F31E2A214}"/>
              </a:ext>
            </a:extLst>
          </p:cNvPr>
          <p:cNvSpPr/>
          <p:nvPr userDrawn="1"/>
        </p:nvSpPr>
        <p:spPr>
          <a:xfrm>
            <a:off x="2952076" y="3284984"/>
            <a:ext cx="6286349" cy="321499"/>
          </a:xfrm>
          <a:prstGeom prst="rect">
            <a:avLst/>
          </a:prstGeom>
        </p:spPr>
        <p:txBody>
          <a:bodyPr wrap="square" lIns="0" tIns="46800" rIns="0" anchor="b">
            <a:spAutoFit/>
          </a:bodyPr>
          <a:lstStyle/>
          <a:p>
            <a:pPr algn="ctr">
              <a:lnSpc>
                <a:spcPts val="1400"/>
              </a:lnSpc>
            </a:pPr>
            <a:r>
              <a:rPr lang="da-DK" sz="3200">
                <a:solidFill>
                  <a:schemeClr val="bg1"/>
                </a:solidFill>
                <a:latin typeface="Arial" charset="0"/>
                <a:ea typeface="Arial" charset="0"/>
                <a:cs typeface="Arial" charset="0"/>
              </a:rPr>
              <a:t>Science </a:t>
            </a:r>
            <a:r>
              <a:rPr lang="da-DK" sz="3200" b="1">
                <a:solidFill>
                  <a:schemeClr val="bg1"/>
                </a:solidFill>
                <a:latin typeface="Arial" charset="0"/>
                <a:ea typeface="Arial" charset="0"/>
                <a:cs typeface="Arial" charset="0"/>
              </a:rPr>
              <a:t>made</a:t>
            </a:r>
            <a:r>
              <a:rPr lang="da-DK" sz="3200">
                <a:solidFill>
                  <a:schemeClr val="bg1"/>
                </a:solidFill>
                <a:latin typeface="Arial" charset="0"/>
                <a:ea typeface="Arial" charset="0"/>
                <a:cs typeface="Arial" charset="0"/>
              </a:rPr>
              <a:t> </a:t>
            </a:r>
            <a:r>
              <a:rPr lang="da-DK" sz="3200" err="1">
                <a:solidFill>
                  <a:schemeClr val="bg1"/>
                </a:solidFill>
                <a:latin typeface="Arial" charset="0"/>
                <a:ea typeface="Arial" charset="0"/>
                <a:cs typeface="Arial" charset="0"/>
              </a:rPr>
              <a:t>smarter</a:t>
            </a:r>
            <a:endParaRPr lang="da-DK" sz="3200">
              <a:solidFill>
                <a:srgbClr val="000000"/>
              </a:solidFill>
              <a:ea typeface="Noa LT Std" charset="0"/>
            </a:endParaRPr>
          </a:p>
        </p:txBody>
      </p:sp>
    </p:spTree>
    <p:extLst>
      <p:ext uri="{BB962C8B-B14F-4D97-AF65-F5344CB8AC3E}">
        <p14:creationId xmlns:p14="http://schemas.microsoft.com/office/powerpoint/2010/main" val="137954036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Dark IA green, last page">
    <p:spTree>
      <p:nvGrpSpPr>
        <p:cNvPr id="1" name=""/>
        <p:cNvGrpSpPr/>
        <p:nvPr/>
      </p:nvGrpSpPr>
      <p:grpSpPr>
        <a:xfrm>
          <a:off x="0" y="0"/>
          <a:ext cx="0" cy="0"/>
          <a:chOff x="0" y="0"/>
          <a:chExt cx="0" cy="0"/>
        </a:xfrm>
      </p:grpSpPr>
      <p:pic>
        <p:nvPicPr>
          <p:cNvPr id="10" name="Billede 9" descr="Et billede, der indeholder græs, felt, stor, stående&#10;&#10;Automatisk genereret beskrivelse">
            <a:extLst>
              <a:ext uri="{FF2B5EF4-FFF2-40B4-BE49-F238E27FC236}">
                <a16:creationId xmlns:a16="http://schemas.microsoft.com/office/drawing/2014/main" id="{427475F8-0622-774A-B979-230E118C13D0}"/>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407988" y="0"/>
            <a:ext cx="11379200" cy="5867400"/>
          </a:xfrm>
          <a:prstGeom prst="rect">
            <a:avLst/>
          </a:prstGeom>
        </p:spPr>
      </p:pic>
      <p:sp>
        <p:nvSpPr>
          <p:cNvPr id="8" name="Rektangel 7">
            <a:extLst>
              <a:ext uri="{FF2B5EF4-FFF2-40B4-BE49-F238E27FC236}">
                <a16:creationId xmlns:a16="http://schemas.microsoft.com/office/drawing/2014/main" id="{5A793222-8A4D-A34B-873D-AE7F8D8A0F19}"/>
              </a:ext>
            </a:extLst>
          </p:cNvPr>
          <p:cNvSpPr/>
          <p:nvPr userDrawn="1"/>
        </p:nvSpPr>
        <p:spPr>
          <a:xfrm>
            <a:off x="408779" y="0"/>
            <a:ext cx="11376025" cy="5876925"/>
          </a:xfrm>
          <a:prstGeom prst="rect">
            <a:avLst/>
          </a:prstGeom>
          <a:solidFill>
            <a:srgbClr val="3C5B56">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6" name="Rektangel 5">
            <a:extLst>
              <a:ext uri="{FF2B5EF4-FFF2-40B4-BE49-F238E27FC236}">
                <a16:creationId xmlns:a16="http://schemas.microsoft.com/office/drawing/2014/main" id="{83E7D676-D6B3-CD4A-B5D7-4104D3D65D66}"/>
              </a:ext>
            </a:extLst>
          </p:cNvPr>
          <p:cNvSpPr/>
          <p:nvPr userDrawn="1"/>
        </p:nvSpPr>
        <p:spPr>
          <a:xfrm>
            <a:off x="407988" y="5986022"/>
            <a:ext cx="2015604" cy="616324"/>
          </a:xfrm>
          <a:prstGeom prst="rect">
            <a:avLst/>
          </a:prstGeom>
        </p:spPr>
        <p:txBody>
          <a:bodyPr wrap="square" lIns="0" tIns="46800" rIns="0" anchor="b">
            <a:spAutoFit/>
          </a:bodyPr>
          <a:lstStyle/>
          <a:p>
            <a:pPr>
              <a:lnSpc>
                <a:spcPts val="1400"/>
              </a:lnSpc>
            </a:pPr>
            <a:r>
              <a:rPr lang="da-DK" sz="1000" err="1">
                <a:solidFill>
                  <a:srgbClr val="000000"/>
                </a:solidFill>
                <a:ea typeface="Noa LT Std" charset="0"/>
              </a:rPr>
              <a:t>Interacoustics.com</a:t>
            </a:r>
            <a:br>
              <a:rPr lang="da-DK" sz="1000">
                <a:solidFill>
                  <a:srgbClr val="000000"/>
                </a:solidFill>
                <a:ea typeface="Noa LT Std" charset="0"/>
              </a:rPr>
            </a:br>
            <a:r>
              <a:rPr lang="da-DK" sz="1000" err="1">
                <a:solidFill>
                  <a:srgbClr val="000000"/>
                </a:solidFill>
                <a:ea typeface="Noa LT Std" charset="0"/>
              </a:rPr>
              <a:t>info@interacoustics.com</a:t>
            </a:r>
            <a:endParaRPr lang="da-DK" sz="1000">
              <a:solidFill>
                <a:srgbClr val="000000"/>
              </a:solidFill>
              <a:ea typeface="Noa LT Std" charset="0"/>
            </a:endParaRPr>
          </a:p>
          <a:p>
            <a:pPr>
              <a:lnSpc>
                <a:spcPts val="1400"/>
              </a:lnSpc>
            </a:pPr>
            <a:r>
              <a:rPr lang="da-DK" sz="1000">
                <a:solidFill>
                  <a:srgbClr val="000000"/>
                </a:solidFill>
                <a:ea typeface="Noa LT Std" charset="0"/>
              </a:rPr>
              <a:t>(+45) 6371 3555</a:t>
            </a:r>
          </a:p>
        </p:txBody>
      </p:sp>
      <p:pic>
        <p:nvPicPr>
          <p:cNvPr id="2" name="Billede 1">
            <a:extLst>
              <a:ext uri="{FF2B5EF4-FFF2-40B4-BE49-F238E27FC236}">
                <a16:creationId xmlns:a16="http://schemas.microsoft.com/office/drawing/2014/main" id="{87CB284C-5129-BC41-AB26-A95BCD91A3B8}"/>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91945" y="2792168"/>
            <a:ext cx="1080120" cy="253397"/>
          </a:xfrm>
          <a:prstGeom prst="rect">
            <a:avLst/>
          </a:prstGeom>
        </p:spPr>
      </p:pic>
      <p:sp>
        <p:nvSpPr>
          <p:cNvPr id="11" name="Rektangel 10">
            <a:extLst>
              <a:ext uri="{FF2B5EF4-FFF2-40B4-BE49-F238E27FC236}">
                <a16:creationId xmlns:a16="http://schemas.microsoft.com/office/drawing/2014/main" id="{4BA28FD6-6696-9348-A8A1-BA5F31E2A214}"/>
              </a:ext>
            </a:extLst>
          </p:cNvPr>
          <p:cNvSpPr/>
          <p:nvPr userDrawn="1"/>
        </p:nvSpPr>
        <p:spPr>
          <a:xfrm>
            <a:off x="2952076" y="3284984"/>
            <a:ext cx="6286349" cy="321499"/>
          </a:xfrm>
          <a:prstGeom prst="rect">
            <a:avLst/>
          </a:prstGeom>
        </p:spPr>
        <p:txBody>
          <a:bodyPr wrap="square" lIns="0" tIns="46800" rIns="0" anchor="b">
            <a:spAutoFit/>
          </a:bodyPr>
          <a:lstStyle/>
          <a:p>
            <a:pPr algn="ctr">
              <a:lnSpc>
                <a:spcPts val="1400"/>
              </a:lnSpc>
            </a:pPr>
            <a:r>
              <a:rPr lang="da-DK" sz="3200">
                <a:solidFill>
                  <a:schemeClr val="bg1"/>
                </a:solidFill>
                <a:latin typeface="Arial" charset="0"/>
                <a:ea typeface="Arial" charset="0"/>
                <a:cs typeface="Arial" charset="0"/>
              </a:rPr>
              <a:t>Science </a:t>
            </a:r>
            <a:r>
              <a:rPr lang="da-DK" sz="3200" b="1">
                <a:solidFill>
                  <a:schemeClr val="bg1"/>
                </a:solidFill>
                <a:latin typeface="Arial" charset="0"/>
                <a:ea typeface="Arial" charset="0"/>
                <a:cs typeface="Arial" charset="0"/>
              </a:rPr>
              <a:t>made</a:t>
            </a:r>
            <a:r>
              <a:rPr lang="da-DK" sz="3200">
                <a:solidFill>
                  <a:schemeClr val="bg1"/>
                </a:solidFill>
                <a:latin typeface="Arial" charset="0"/>
                <a:ea typeface="Arial" charset="0"/>
                <a:cs typeface="Arial" charset="0"/>
              </a:rPr>
              <a:t> </a:t>
            </a:r>
            <a:r>
              <a:rPr lang="da-DK" sz="3200" err="1">
                <a:solidFill>
                  <a:schemeClr val="bg1"/>
                </a:solidFill>
                <a:latin typeface="Arial" charset="0"/>
                <a:ea typeface="Arial" charset="0"/>
                <a:cs typeface="Arial" charset="0"/>
              </a:rPr>
              <a:t>smarter</a:t>
            </a:r>
            <a:endParaRPr lang="da-DK" sz="3200">
              <a:solidFill>
                <a:srgbClr val="000000"/>
              </a:solidFill>
              <a:ea typeface="Noa LT Std" charset="0"/>
            </a:endParaRPr>
          </a:p>
        </p:txBody>
      </p:sp>
    </p:spTree>
    <p:extLst>
      <p:ext uri="{BB962C8B-B14F-4D97-AF65-F5344CB8AC3E}">
        <p14:creationId xmlns:p14="http://schemas.microsoft.com/office/powerpoint/2010/main" val="274448872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Blank_page_IA_green">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10A19D06-7F14-1D4E-8B26-519FBB3D5F5F}"/>
              </a:ext>
            </a:extLst>
          </p:cNvPr>
          <p:cNvSpPr/>
          <p:nvPr userDrawn="1"/>
        </p:nvSpPr>
        <p:spPr>
          <a:xfrm>
            <a:off x="40897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471918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Blank_page_IA_dark_green">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07375EE5-CBE0-2E44-A44B-B9A658A5F48E}"/>
              </a:ext>
            </a:extLst>
          </p:cNvPr>
          <p:cNvSpPr/>
          <p:nvPr userDrawn="1"/>
        </p:nvSpPr>
        <p:spPr>
          <a:xfrm>
            <a:off x="405700" y="11587"/>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438750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_Blank_page_IA_green">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10A19D06-7F14-1D4E-8B26-519FBB3D5F5F}"/>
              </a:ext>
            </a:extLst>
          </p:cNvPr>
          <p:cNvSpPr/>
          <p:nvPr userDrawn="1"/>
        </p:nvSpPr>
        <p:spPr>
          <a:xfrm>
            <a:off x="0" y="0"/>
            <a:ext cx="12192000" cy="6858000"/>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4" name="Rektangel 3">
            <a:extLst>
              <a:ext uri="{FF2B5EF4-FFF2-40B4-BE49-F238E27FC236}">
                <a16:creationId xmlns:a16="http://schemas.microsoft.com/office/drawing/2014/main" id="{6CE4390F-80E4-834B-81E5-F74F26F71D19}"/>
              </a:ext>
            </a:extLst>
          </p:cNvPr>
          <p:cNvSpPr/>
          <p:nvPr userDrawn="1"/>
        </p:nvSpPr>
        <p:spPr>
          <a:xfrm>
            <a:off x="-3815" y="0"/>
            <a:ext cx="12192000" cy="6858000"/>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88492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Blank_page_IA_dark_green">
    <p:spTree>
      <p:nvGrpSpPr>
        <p:cNvPr id="1" name=""/>
        <p:cNvGrpSpPr/>
        <p:nvPr/>
      </p:nvGrpSpPr>
      <p:grpSpPr>
        <a:xfrm>
          <a:off x="0" y="0"/>
          <a:ext cx="0" cy="0"/>
          <a:chOff x="0" y="0"/>
          <a:chExt cx="0" cy="0"/>
        </a:xfrm>
      </p:grpSpPr>
      <p:sp>
        <p:nvSpPr>
          <p:cNvPr id="3" name="Rektangel 2">
            <a:extLst>
              <a:ext uri="{FF2B5EF4-FFF2-40B4-BE49-F238E27FC236}">
                <a16:creationId xmlns:a16="http://schemas.microsoft.com/office/drawing/2014/main" id="{07375EE5-CBE0-2E44-A44B-B9A658A5F48E}"/>
              </a:ext>
            </a:extLst>
          </p:cNvPr>
          <p:cNvSpPr/>
          <p:nvPr userDrawn="1"/>
        </p:nvSpPr>
        <p:spPr>
          <a:xfrm>
            <a:off x="0" y="1"/>
            <a:ext cx="12192000" cy="6858000"/>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70821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Blank_page_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96953369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88C50-75AA-51AC-1776-B9738D0F430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06D08C2-A1D7-751B-76B4-D00ACEA54AD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7100324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Front slide">
    <p:spTree>
      <p:nvGrpSpPr>
        <p:cNvPr id="1" name=""/>
        <p:cNvGrpSpPr/>
        <p:nvPr/>
      </p:nvGrpSpPr>
      <p:grpSpPr>
        <a:xfrm>
          <a:off x="0" y="0"/>
          <a:ext cx="0" cy="0"/>
          <a:chOff x="0" y="0"/>
          <a:chExt cx="0" cy="0"/>
        </a:xfrm>
      </p:grpSpPr>
      <p:sp>
        <p:nvSpPr>
          <p:cNvPr id="20" name="Background left">
            <a:extLst>
              <a:ext uri="{FF2B5EF4-FFF2-40B4-BE49-F238E27FC236}">
                <a16:creationId xmlns:a16="http://schemas.microsoft.com/office/drawing/2014/main" id="{7565EDB3-B45C-477D-BB50-38DD6BC745B5}"/>
              </a:ext>
            </a:extLst>
          </p:cNvPr>
          <p:cNvSpPr/>
          <p:nvPr userDrawn="1"/>
        </p:nvSpPr>
        <p:spPr>
          <a:xfrm>
            <a:off x="-2" y="1"/>
            <a:ext cx="12192001" cy="6852836"/>
          </a:xfrm>
          <a:prstGeom prst="rect">
            <a:avLst/>
          </a:prstGeom>
          <a:solidFill>
            <a:schemeClr val="bg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7" name="Background bottom">
            <a:extLst>
              <a:ext uri="{FF2B5EF4-FFF2-40B4-BE49-F238E27FC236}">
                <a16:creationId xmlns:a16="http://schemas.microsoft.com/office/drawing/2014/main" id="{AF32B940-F711-44A5-8600-66082540EBD9}"/>
              </a:ext>
            </a:extLst>
          </p:cNvPr>
          <p:cNvSpPr/>
          <p:nvPr userDrawn="1"/>
        </p:nvSpPr>
        <p:spPr>
          <a:xfrm>
            <a:off x="-1" y="5850000"/>
            <a:ext cx="12192000" cy="1008000"/>
          </a:xfrm>
          <a:prstGeom prst="rect">
            <a:avLst/>
          </a:prstGeom>
          <a:solidFill>
            <a:schemeClr val="accent6"/>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3" name="Title 1">
            <a:extLst>
              <a:ext uri="{FF2B5EF4-FFF2-40B4-BE49-F238E27FC236}">
                <a16:creationId xmlns:a16="http://schemas.microsoft.com/office/drawing/2014/main" id="{B3289C5A-C364-4F32-AC75-70C2DCBACB99}"/>
              </a:ext>
            </a:extLst>
          </p:cNvPr>
          <p:cNvSpPr>
            <a:spLocks noGrp="1"/>
          </p:cNvSpPr>
          <p:nvPr>
            <p:ph type="title"/>
          </p:nvPr>
        </p:nvSpPr>
        <p:spPr>
          <a:xfrm>
            <a:off x="729599" y="1284774"/>
            <a:ext cx="4560000" cy="1699197"/>
          </a:xfrm>
          <a:prstGeom prst="rect">
            <a:avLst/>
          </a:prstGeom>
        </p:spPr>
        <p:txBody>
          <a:bodyPr anchor="b" anchorCtr="0"/>
          <a:lstStyle>
            <a:lvl1pPr>
              <a:lnSpc>
                <a:spcPct val="100000"/>
              </a:lnSpc>
              <a:defRPr sz="4000">
                <a:solidFill>
                  <a:schemeClr val="accent6"/>
                </a:solidFill>
              </a:defRPr>
            </a:lvl1pPr>
          </a:lstStyle>
          <a:p>
            <a:r>
              <a:rPr lang="en-US"/>
              <a:t>Click to edit Master title style</a:t>
            </a:r>
            <a:endParaRPr lang="en-GB"/>
          </a:p>
        </p:txBody>
      </p:sp>
      <p:sp>
        <p:nvSpPr>
          <p:cNvPr id="25" name="Subtitle 2">
            <a:extLst>
              <a:ext uri="{FF2B5EF4-FFF2-40B4-BE49-F238E27FC236}">
                <a16:creationId xmlns:a16="http://schemas.microsoft.com/office/drawing/2014/main" id="{A960DDD1-DADF-4642-ABC6-F26EBC494837}"/>
              </a:ext>
            </a:extLst>
          </p:cNvPr>
          <p:cNvSpPr>
            <a:spLocks noGrp="1"/>
          </p:cNvSpPr>
          <p:nvPr>
            <p:ph type="subTitle" idx="1"/>
          </p:nvPr>
        </p:nvSpPr>
        <p:spPr>
          <a:xfrm>
            <a:off x="729600" y="4061922"/>
            <a:ext cx="4560000" cy="1088479"/>
          </a:xfrm>
          <a:prstGeom prst="rect">
            <a:avLst/>
          </a:prstGeom>
        </p:spPr>
        <p:txBody>
          <a:bodyPr anchor="b" anchorCtr="0"/>
          <a:lstStyle>
            <a:lvl1pPr marL="0" indent="0" algn="l">
              <a:buNone/>
              <a:defRPr sz="2133">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GB"/>
          </a:p>
        </p:txBody>
      </p:sp>
      <p:sp>
        <p:nvSpPr>
          <p:cNvPr id="18" name="Text Placeholder 3">
            <a:extLst>
              <a:ext uri="{FF2B5EF4-FFF2-40B4-BE49-F238E27FC236}">
                <a16:creationId xmlns:a16="http://schemas.microsoft.com/office/drawing/2014/main" id="{10CA6432-F083-46AE-9A8A-CF893CDCB0A3}"/>
              </a:ext>
            </a:extLst>
          </p:cNvPr>
          <p:cNvSpPr>
            <a:spLocks noGrp="1"/>
          </p:cNvSpPr>
          <p:nvPr>
            <p:ph type="body" sz="quarter" idx="20" hasCustomPrompt="1"/>
          </p:nvPr>
        </p:nvSpPr>
        <p:spPr>
          <a:xfrm>
            <a:off x="335999" y="5846399"/>
            <a:ext cx="8640000" cy="1005109"/>
          </a:xfrm>
          <a:prstGeom prst="rect">
            <a:avLst/>
          </a:prstGeom>
        </p:spPr>
        <p:txBody>
          <a:bodyPr anchor="ctr" anchorCtr="0"/>
          <a:lstStyle>
            <a:lvl1pPr marL="0" indent="0">
              <a:spcBef>
                <a:spcPts val="0"/>
              </a:spcBef>
              <a:spcAft>
                <a:spcPts val="0"/>
              </a:spcAft>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2pPr>
            <a:lvl3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3pPr>
            <a:lvl4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4pPr>
            <a:lvl5pPr marL="0" indent="0">
              <a:buNone/>
              <a:defRPr lang="da-DK" sz="1333" b="0" i="0" u="none" kern="1200" baseline="0" dirty="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5pPr>
          </a:lstStyle>
          <a:p>
            <a:pPr lvl="0"/>
            <a:r>
              <a:rPr lang="en-GB"/>
              <a:t>Insert Speaker name first line </a:t>
            </a:r>
            <a:br>
              <a:rPr lang="en-GB"/>
            </a:br>
            <a:r>
              <a:rPr lang="en-GB"/>
              <a:t>Speaker Title second line</a:t>
            </a:r>
          </a:p>
        </p:txBody>
      </p:sp>
      <p:sp>
        <p:nvSpPr>
          <p:cNvPr id="5" name="Picture Placeholder 4"/>
          <p:cNvSpPr>
            <a:spLocks noGrp="1"/>
          </p:cNvSpPr>
          <p:nvPr>
            <p:ph type="pic" sz="quarter" idx="18" hasCustomPrompt="1"/>
          </p:nvPr>
        </p:nvSpPr>
        <p:spPr>
          <a:xfrm>
            <a:off x="6096000" y="-1"/>
            <a:ext cx="6096000" cy="5851200"/>
          </a:xfrm>
          <a:prstGeom prst="rect">
            <a:avLst/>
          </a:prstGeom>
          <a:blipFill>
            <a:blip r:embed="rId2"/>
            <a:stretch>
              <a:fillRect/>
            </a:stretch>
          </a:blipFill>
        </p:spPr>
        <p:txBody>
          <a:bodyPr lIns="216000" tIns="108000" rIns="1368000" bIns="0" anchor="t" anchorCtr="0"/>
          <a:lstStyle>
            <a:lvl1pPr marL="0" indent="0" algn="l">
              <a:spcBef>
                <a:spcPts val="0"/>
              </a:spcBef>
              <a:spcAft>
                <a:spcPts val="0"/>
              </a:spcAft>
              <a:buNone/>
              <a:defRPr sz="1333">
                <a:solidFill>
                  <a:schemeClr val="bg1"/>
                </a:solidFill>
              </a:defRPr>
            </a:lvl1pPr>
          </a:lstStyle>
          <a:p>
            <a:r>
              <a:rPr lang="en-GB" baseline="0" noProof="0"/>
              <a:t>Select the place-</a:t>
            </a:r>
            <a:br>
              <a:rPr lang="en-GB" baseline="0" noProof="0"/>
            </a:br>
            <a:r>
              <a:rPr lang="en-GB" baseline="0" noProof="0"/>
              <a:t>holder and </a:t>
            </a:r>
            <a:br>
              <a:rPr lang="en-GB" baseline="0" noProof="0"/>
            </a:br>
            <a:r>
              <a:rPr lang="en-GB" baseline="0" noProof="0"/>
              <a:t>insert an image</a:t>
            </a:r>
            <a:br>
              <a:rPr lang="en-GB" baseline="0" noProof="0"/>
            </a:br>
            <a:r>
              <a:rPr lang="en-GB" baseline="0" noProof="0"/>
              <a:t>via </a:t>
            </a:r>
            <a:r>
              <a:rPr lang="en-GB" baseline="0" noProof="0" err="1"/>
              <a:t>ImageLibrary</a:t>
            </a:r>
            <a:br>
              <a:rPr lang="en-GB" baseline="0" noProof="0"/>
            </a:br>
            <a:r>
              <a:rPr lang="en-GB" baseline="0" noProof="0"/>
              <a:t>or Image Tools </a:t>
            </a:r>
            <a:endParaRPr lang="en-GB" noProof="0"/>
          </a:p>
        </p:txBody>
      </p:sp>
      <p:sp>
        <p:nvSpPr>
          <p:cNvPr id="27" name="Text Placeholder 26">
            <a:extLst>
              <a:ext uri="{FF2B5EF4-FFF2-40B4-BE49-F238E27FC236}">
                <a16:creationId xmlns:a16="http://schemas.microsoft.com/office/drawing/2014/main" id="{F21A259C-EE6C-4608-A3F7-252A482635FA}"/>
              </a:ext>
            </a:extLst>
          </p:cNvPr>
          <p:cNvSpPr>
            <a:spLocks noGrp="1"/>
          </p:cNvSpPr>
          <p:nvPr>
            <p:ph type="body" sz="quarter" idx="21" hasCustomPrompt="1"/>
          </p:nvPr>
        </p:nvSpPr>
        <p:spPr>
          <a:xfrm rot="-240000">
            <a:off x="5573446" y="6156453"/>
            <a:ext cx="3842069" cy="386328"/>
          </a:xfrm>
          <a:prstGeom prst="rect">
            <a:avLst/>
          </a:prstGeom>
        </p:spPr>
        <p:txBody>
          <a:bodyPr/>
          <a:lstStyle>
            <a:lvl1pPr marL="0" indent="0">
              <a:buNone/>
              <a:defRPr b="0">
                <a:solidFill>
                  <a:schemeClr val="bg1"/>
                </a:solidFill>
              </a:defRPr>
            </a:lvl1pPr>
            <a:lvl2pPr marL="191995" indent="0">
              <a:buNone/>
              <a:defRPr/>
            </a:lvl2pPr>
          </a:lstStyle>
          <a:p>
            <a:pPr lvl="0"/>
            <a:r>
              <a:rPr lang="en-GB"/>
              <a:t>Insert disclaimer here</a:t>
            </a:r>
          </a:p>
        </p:txBody>
      </p:sp>
      <p:pic>
        <p:nvPicPr>
          <p:cNvPr id="19" name="logo">
            <a:extLst>
              <a:ext uri="{FF2B5EF4-FFF2-40B4-BE49-F238E27FC236}">
                <a16:creationId xmlns:a16="http://schemas.microsoft.com/office/drawing/2014/main" id="{2E0EBD8C-5551-4943-BB9F-C943602C9FDF}"/>
              </a:ext>
            </a:extLst>
          </p:cNvPr>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410307" y="6065221"/>
            <a:ext cx="1439800" cy="547124"/>
          </a:xfrm>
          <a:prstGeom prst="rect">
            <a:avLst/>
          </a:prstGeom>
        </p:spPr>
      </p:pic>
      <p:cxnSp>
        <p:nvCxnSpPr>
          <p:cNvPr id="22" name="Magenta stroke">
            <a:extLst>
              <a:ext uri="{FF2B5EF4-FFF2-40B4-BE49-F238E27FC236}">
                <a16:creationId xmlns:a16="http://schemas.microsoft.com/office/drawing/2014/main" id="{87195AB9-FB99-40E7-841D-7204A60CF9C4}"/>
              </a:ext>
            </a:extLst>
          </p:cNvPr>
          <p:cNvCxnSpPr/>
          <p:nvPr userDrawn="1"/>
        </p:nvCxnSpPr>
        <p:spPr>
          <a:xfrm>
            <a:off x="513600" y="-3"/>
            <a:ext cx="0" cy="28512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D4213823-050D-4EAA-8FAB-9A0FBAE555B6}"/>
              </a:ext>
            </a:extLst>
          </p:cNvPr>
          <p:cNvSpPr>
            <a:spLocks noGrp="1"/>
          </p:cNvSpPr>
          <p:nvPr>
            <p:ph type="dt" sz="half" idx="19"/>
          </p:nvPr>
        </p:nvSpPr>
        <p:spPr>
          <a:xfrm>
            <a:off x="729600" y="576000"/>
            <a:ext cx="4560000" cy="288000"/>
          </a:xfrm>
          <a:prstGeom prst="rect">
            <a:avLst/>
          </a:prstGeom>
        </p:spPr>
        <p:txBody>
          <a:bodyPr lIns="0" tIns="0" rIns="0" bIns="0"/>
          <a:lstStyle>
            <a:lvl1pPr>
              <a:defRPr sz="1333">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fld id="{89372C99-3155-41F2-BDBA-12D2E03C4561}" type="datetime4">
              <a:rPr lang="en-GB" smtClean="0"/>
              <a:t>11 October 2023</a:t>
            </a:fld>
            <a:endParaRPr lang="en-GB"/>
          </a:p>
        </p:txBody>
      </p:sp>
      <p:sp>
        <p:nvSpPr>
          <p:cNvPr id="23" name="Footer Placeholder 2" hidden="1">
            <a:extLst>
              <a:ext uri="{FF2B5EF4-FFF2-40B4-BE49-F238E27FC236}">
                <a16:creationId xmlns:a16="http://schemas.microsoft.com/office/drawing/2014/main" id="{3706AA07-C32F-403B-A232-1FE86B2CE8AF}"/>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24" name="Slide Number Placeholder 6" hidden="1">
            <a:extLst>
              <a:ext uri="{FF2B5EF4-FFF2-40B4-BE49-F238E27FC236}">
                <a16:creationId xmlns:a16="http://schemas.microsoft.com/office/drawing/2014/main" id="{965D5950-8765-4BC9-BEFA-1D4C1BD24DA5}"/>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Tree>
    <p:extLst>
      <p:ext uri="{BB962C8B-B14F-4D97-AF65-F5344CB8AC3E}">
        <p14:creationId xmlns:p14="http://schemas.microsoft.com/office/powerpoint/2010/main" val="307861472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Front slide II">
    <p:spTree>
      <p:nvGrpSpPr>
        <p:cNvPr id="1" name=""/>
        <p:cNvGrpSpPr/>
        <p:nvPr/>
      </p:nvGrpSpPr>
      <p:grpSpPr>
        <a:xfrm>
          <a:off x="0" y="0"/>
          <a:ext cx="0" cy="0"/>
          <a:chOff x="0" y="0"/>
          <a:chExt cx="0" cy="0"/>
        </a:xfrm>
      </p:grpSpPr>
      <p:sp>
        <p:nvSpPr>
          <p:cNvPr id="20" name="Background left">
            <a:extLst>
              <a:ext uri="{FF2B5EF4-FFF2-40B4-BE49-F238E27FC236}">
                <a16:creationId xmlns:a16="http://schemas.microsoft.com/office/drawing/2014/main" id="{7565EDB3-B45C-477D-BB50-38DD6BC745B5}"/>
              </a:ext>
            </a:extLst>
          </p:cNvPr>
          <p:cNvSpPr/>
          <p:nvPr userDrawn="1"/>
        </p:nvSpPr>
        <p:spPr>
          <a:xfrm>
            <a:off x="-2" y="1"/>
            <a:ext cx="12192001" cy="6852836"/>
          </a:xfrm>
          <a:prstGeom prst="rect">
            <a:avLst/>
          </a:prstGeom>
          <a:solidFill>
            <a:schemeClr val="accent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7" name="Background bottom">
            <a:extLst>
              <a:ext uri="{FF2B5EF4-FFF2-40B4-BE49-F238E27FC236}">
                <a16:creationId xmlns:a16="http://schemas.microsoft.com/office/drawing/2014/main" id="{AF32B940-F711-44A5-8600-66082540EBD9}"/>
              </a:ext>
            </a:extLst>
          </p:cNvPr>
          <p:cNvSpPr/>
          <p:nvPr userDrawn="1"/>
        </p:nvSpPr>
        <p:spPr>
          <a:xfrm>
            <a:off x="-1" y="5850000"/>
            <a:ext cx="12192000" cy="1008000"/>
          </a:xfrm>
          <a:prstGeom prst="rect">
            <a:avLst/>
          </a:prstGeom>
          <a:solidFill>
            <a:schemeClr val="accent6"/>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5" name="Picture Placeholder 4"/>
          <p:cNvSpPr>
            <a:spLocks noGrp="1"/>
          </p:cNvSpPr>
          <p:nvPr>
            <p:ph type="pic" sz="quarter" idx="18" hasCustomPrompt="1"/>
          </p:nvPr>
        </p:nvSpPr>
        <p:spPr>
          <a:xfrm>
            <a:off x="6096000" y="-1"/>
            <a:ext cx="6096000" cy="5851200"/>
          </a:xfrm>
          <a:prstGeom prst="rect">
            <a:avLst/>
          </a:prstGeom>
          <a:blipFill>
            <a:blip r:embed="rId2"/>
            <a:stretch>
              <a:fillRect/>
            </a:stretch>
          </a:blipFill>
        </p:spPr>
        <p:txBody>
          <a:bodyPr lIns="1980000" tIns="0" rIns="108000" bIns="108000" anchor="b" anchorCtr="0"/>
          <a:lstStyle>
            <a:lvl1pPr marL="0" indent="0" algn="r">
              <a:buNone/>
              <a:defRPr sz="1333">
                <a:solidFill>
                  <a:schemeClr val="bg1"/>
                </a:solidFill>
              </a:defRPr>
            </a:lvl1pPr>
          </a:lstStyle>
          <a:p>
            <a:r>
              <a:rPr lang="en-GB" baseline="0" noProof="0"/>
              <a:t>Select the placeholder and insert an image via ImageLibrary or Image Tools </a:t>
            </a:r>
            <a:endParaRPr lang="en-GB" noProof="0"/>
          </a:p>
        </p:txBody>
      </p:sp>
      <p:pic>
        <p:nvPicPr>
          <p:cNvPr id="19" name="logo">
            <a:extLst>
              <a:ext uri="{FF2B5EF4-FFF2-40B4-BE49-F238E27FC236}">
                <a16:creationId xmlns:a16="http://schemas.microsoft.com/office/drawing/2014/main" id="{2E0EBD8C-5551-4943-BB9F-C943602C9FDF}"/>
              </a:ext>
            </a:extLst>
          </p:cNvPr>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410307" y="6065221"/>
            <a:ext cx="1439800" cy="547124"/>
          </a:xfrm>
          <a:prstGeom prst="rect">
            <a:avLst/>
          </a:prstGeom>
        </p:spPr>
      </p:pic>
      <p:cxnSp>
        <p:nvCxnSpPr>
          <p:cNvPr id="22" name="Magenta stroke">
            <a:extLst>
              <a:ext uri="{FF2B5EF4-FFF2-40B4-BE49-F238E27FC236}">
                <a16:creationId xmlns:a16="http://schemas.microsoft.com/office/drawing/2014/main" id="{87195AB9-FB99-40E7-841D-7204A60CF9C4}"/>
              </a:ext>
            </a:extLst>
          </p:cNvPr>
          <p:cNvCxnSpPr/>
          <p:nvPr userDrawn="1"/>
        </p:nvCxnSpPr>
        <p:spPr>
          <a:xfrm>
            <a:off x="513600" y="-3"/>
            <a:ext cx="0" cy="28512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23" name="Title 1">
            <a:extLst>
              <a:ext uri="{FF2B5EF4-FFF2-40B4-BE49-F238E27FC236}">
                <a16:creationId xmlns:a16="http://schemas.microsoft.com/office/drawing/2014/main" id="{4B694B81-B9B3-428D-BB6C-6DBEC3E4684F}"/>
              </a:ext>
            </a:extLst>
          </p:cNvPr>
          <p:cNvSpPr>
            <a:spLocks noGrp="1"/>
          </p:cNvSpPr>
          <p:nvPr>
            <p:ph type="title"/>
          </p:nvPr>
        </p:nvSpPr>
        <p:spPr>
          <a:xfrm>
            <a:off x="729599" y="1284774"/>
            <a:ext cx="4560000" cy="1699197"/>
          </a:xfrm>
          <a:prstGeom prst="rect">
            <a:avLst/>
          </a:prstGeom>
        </p:spPr>
        <p:txBody>
          <a:bodyPr anchor="b" anchorCtr="0"/>
          <a:lstStyle>
            <a:lvl1pPr>
              <a:lnSpc>
                <a:spcPct val="100000"/>
              </a:lnSpc>
              <a:defRPr sz="4000">
                <a:solidFill>
                  <a:schemeClr val="bg1"/>
                </a:solidFill>
              </a:defRPr>
            </a:lvl1pPr>
          </a:lstStyle>
          <a:p>
            <a:r>
              <a:rPr lang="en-US"/>
              <a:t>Click to edit Master title style</a:t>
            </a:r>
            <a:endParaRPr lang="en-GB"/>
          </a:p>
        </p:txBody>
      </p:sp>
      <p:sp>
        <p:nvSpPr>
          <p:cNvPr id="24" name="Subtitle 2">
            <a:extLst>
              <a:ext uri="{FF2B5EF4-FFF2-40B4-BE49-F238E27FC236}">
                <a16:creationId xmlns:a16="http://schemas.microsoft.com/office/drawing/2014/main" id="{462ACB88-0AAC-450D-A0F1-4327F9D4ED06}"/>
              </a:ext>
            </a:extLst>
          </p:cNvPr>
          <p:cNvSpPr>
            <a:spLocks noGrp="1"/>
          </p:cNvSpPr>
          <p:nvPr>
            <p:ph type="subTitle" idx="1"/>
          </p:nvPr>
        </p:nvSpPr>
        <p:spPr>
          <a:xfrm>
            <a:off x="729600" y="4061922"/>
            <a:ext cx="4560000" cy="1088479"/>
          </a:xfrm>
          <a:prstGeom prst="rect">
            <a:avLst/>
          </a:prstGeom>
        </p:spPr>
        <p:txBody>
          <a:bodyPr anchor="b" anchorCtr="0"/>
          <a:lstStyle>
            <a:lvl1pPr marL="0" indent="0" algn="l">
              <a:buNone/>
              <a:defRPr sz="2133">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GB"/>
          </a:p>
        </p:txBody>
      </p:sp>
      <p:sp>
        <p:nvSpPr>
          <p:cNvPr id="25" name="Text Placeholder 3">
            <a:extLst>
              <a:ext uri="{FF2B5EF4-FFF2-40B4-BE49-F238E27FC236}">
                <a16:creationId xmlns:a16="http://schemas.microsoft.com/office/drawing/2014/main" id="{58B54CC8-78B1-40C9-ABAF-0D4FDC8B1745}"/>
              </a:ext>
            </a:extLst>
          </p:cNvPr>
          <p:cNvSpPr>
            <a:spLocks noGrp="1"/>
          </p:cNvSpPr>
          <p:nvPr>
            <p:ph type="body" sz="quarter" idx="20" hasCustomPrompt="1"/>
          </p:nvPr>
        </p:nvSpPr>
        <p:spPr>
          <a:xfrm>
            <a:off x="335999" y="5846399"/>
            <a:ext cx="8640000" cy="1005109"/>
          </a:xfrm>
          <a:prstGeom prst="rect">
            <a:avLst/>
          </a:prstGeom>
        </p:spPr>
        <p:txBody>
          <a:bodyPr anchor="ctr" anchorCtr="0"/>
          <a:lstStyle>
            <a:lvl1pPr marL="0" indent="0">
              <a:spcBef>
                <a:spcPts val="0"/>
              </a:spcBef>
              <a:spcAft>
                <a:spcPts val="0"/>
              </a:spcAft>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2pPr>
            <a:lvl3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3pPr>
            <a:lvl4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4pPr>
            <a:lvl5pPr marL="0" indent="0">
              <a:buNone/>
              <a:defRPr lang="da-DK" sz="1333" b="0" i="0" u="none" kern="1200" baseline="0" dirty="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5pPr>
          </a:lstStyle>
          <a:p>
            <a:pPr lvl="0"/>
            <a:r>
              <a:rPr lang="en-GB"/>
              <a:t>Insert Speaker name first line </a:t>
            </a:r>
            <a:br>
              <a:rPr lang="en-GB"/>
            </a:br>
            <a:r>
              <a:rPr lang="en-GB"/>
              <a:t>Speaker Title second line</a:t>
            </a:r>
          </a:p>
        </p:txBody>
      </p:sp>
      <p:sp>
        <p:nvSpPr>
          <p:cNvPr id="26" name="Date Placeholder 1">
            <a:extLst>
              <a:ext uri="{FF2B5EF4-FFF2-40B4-BE49-F238E27FC236}">
                <a16:creationId xmlns:a16="http://schemas.microsoft.com/office/drawing/2014/main" id="{CC24EA50-6E4A-49C5-A546-72A29DC734FA}"/>
              </a:ext>
            </a:extLst>
          </p:cNvPr>
          <p:cNvSpPr>
            <a:spLocks noGrp="1"/>
          </p:cNvSpPr>
          <p:nvPr>
            <p:ph type="dt" sz="half" idx="19"/>
          </p:nvPr>
        </p:nvSpPr>
        <p:spPr>
          <a:xfrm>
            <a:off x="729600" y="576000"/>
            <a:ext cx="4560000" cy="288000"/>
          </a:xfrm>
          <a:prstGeom prst="rect">
            <a:avLst/>
          </a:prstGeom>
        </p:spPr>
        <p:txBody>
          <a:bodyPr lIns="0" tIns="0" rIns="0" bIns="0"/>
          <a:lstStyle>
            <a:lvl1pPr>
              <a:defRPr sz="1333">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fld id="{B7767BED-449B-4627-8377-404D9B329F0C}" type="datetime4">
              <a:rPr lang="en-GB" smtClean="0"/>
              <a:t>11 October 2023</a:t>
            </a:fld>
            <a:endParaRPr lang="en-GB"/>
          </a:p>
        </p:txBody>
      </p:sp>
      <p:sp>
        <p:nvSpPr>
          <p:cNvPr id="27" name="Text Placeholder 26">
            <a:extLst>
              <a:ext uri="{FF2B5EF4-FFF2-40B4-BE49-F238E27FC236}">
                <a16:creationId xmlns:a16="http://schemas.microsoft.com/office/drawing/2014/main" id="{BBFEB5BC-F7DA-48D6-8228-CEFE4E3144FF}"/>
              </a:ext>
            </a:extLst>
          </p:cNvPr>
          <p:cNvSpPr>
            <a:spLocks noGrp="1"/>
          </p:cNvSpPr>
          <p:nvPr>
            <p:ph type="body" sz="quarter" idx="21" hasCustomPrompt="1"/>
          </p:nvPr>
        </p:nvSpPr>
        <p:spPr>
          <a:xfrm rot="-240000">
            <a:off x="5573446" y="6156453"/>
            <a:ext cx="3842069" cy="386328"/>
          </a:xfrm>
          <a:prstGeom prst="rect">
            <a:avLst/>
          </a:prstGeom>
        </p:spPr>
        <p:txBody>
          <a:bodyPr/>
          <a:lstStyle>
            <a:lvl1pPr marL="0" indent="0">
              <a:buNone/>
              <a:defRPr b="0">
                <a:solidFill>
                  <a:schemeClr val="bg1"/>
                </a:solidFill>
              </a:defRPr>
            </a:lvl1pPr>
            <a:lvl2pPr marL="191995" indent="0">
              <a:buNone/>
              <a:defRPr/>
            </a:lvl2pPr>
          </a:lstStyle>
          <a:p>
            <a:pPr lvl="0"/>
            <a:r>
              <a:rPr lang="en-GB"/>
              <a:t>Insert disclaimer here</a:t>
            </a:r>
          </a:p>
        </p:txBody>
      </p:sp>
      <p:sp>
        <p:nvSpPr>
          <p:cNvPr id="3" name="Footer Placeholder 2" hidden="1"/>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7" name="Slide Number Placeholder 6" hidden="1"/>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Tree>
    <p:extLst>
      <p:ext uri="{BB962C8B-B14F-4D97-AF65-F5344CB8AC3E}">
        <p14:creationId xmlns:p14="http://schemas.microsoft.com/office/powerpoint/2010/main" val="319526082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Front slide III">
    <p:spTree>
      <p:nvGrpSpPr>
        <p:cNvPr id="1" name=""/>
        <p:cNvGrpSpPr/>
        <p:nvPr/>
      </p:nvGrpSpPr>
      <p:grpSpPr>
        <a:xfrm>
          <a:off x="0" y="0"/>
          <a:ext cx="0" cy="0"/>
          <a:chOff x="0" y="0"/>
          <a:chExt cx="0" cy="0"/>
        </a:xfrm>
      </p:grpSpPr>
      <p:sp>
        <p:nvSpPr>
          <p:cNvPr id="17" name="Background bottom">
            <a:extLst>
              <a:ext uri="{FF2B5EF4-FFF2-40B4-BE49-F238E27FC236}">
                <a16:creationId xmlns:a16="http://schemas.microsoft.com/office/drawing/2014/main" id="{AF32B940-F711-44A5-8600-66082540EBD9}"/>
              </a:ext>
            </a:extLst>
          </p:cNvPr>
          <p:cNvSpPr/>
          <p:nvPr userDrawn="1"/>
        </p:nvSpPr>
        <p:spPr>
          <a:xfrm>
            <a:off x="-1" y="5850000"/>
            <a:ext cx="12192000" cy="1008000"/>
          </a:xfrm>
          <a:prstGeom prst="rect">
            <a:avLst/>
          </a:prstGeom>
          <a:solidFill>
            <a:schemeClr val="accent6"/>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5" name="Picture Placeholder 4"/>
          <p:cNvSpPr>
            <a:spLocks noGrp="1"/>
          </p:cNvSpPr>
          <p:nvPr>
            <p:ph type="pic" sz="quarter" idx="18" hasCustomPrompt="1"/>
          </p:nvPr>
        </p:nvSpPr>
        <p:spPr>
          <a:xfrm>
            <a:off x="0" y="-1"/>
            <a:ext cx="12192000" cy="5851200"/>
          </a:xfrm>
          <a:prstGeom prst="rect">
            <a:avLst/>
          </a:prstGeom>
          <a:blipFill>
            <a:blip r:embed="rId2"/>
            <a:stretch>
              <a:fillRect/>
            </a:stretch>
          </a:blipFill>
        </p:spPr>
        <p:txBody>
          <a:bodyPr lIns="1476000" tIns="108000" rIns="108000" bIns="0" anchor="t" anchorCtr="0"/>
          <a:lstStyle>
            <a:lvl1pPr marL="0" indent="0" algn="r">
              <a:buNone/>
              <a:defRPr sz="1333">
                <a:solidFill>
                  <a:schemeClr val="tx1"/>
                </a:solidFill>
              </a:defRPr>
            </a:lvl1pPr>
          </a:lstStyle>
          <a:p>
            <a:r>
              <a:rPr lang="en-GB" baseline="0" noProof="0"/>
              <a:t>Select the placeholder and insert an image via ImageLibrary or Image Tools </a:t>
            </a:r>
            <a:endParaRPr lang="en-GB" noProof="0"/>
          </a:p>
        </p:txBody>
      </p:sp>
      <p:pic>
        <p:nvPicPr>
          <p:cNvPr id="19" name="logo">
            <a:extLst>
              <a:ext uri="{FF2B5EF4-FFF2-40B4-BE49-F238E27FC236}">
                <a16:creationId xmlns:a16="http://schemas.microsoft.com/office/drawing/2014/main" id="{2E0EBD8C-5551-4943-BB9F-C943602C9FDF}"/>
              </a:ext>
            </a:extLst>
          </p:cNvPr>
          <p:cNvPicPr>
            <a:picLocks noChangeAspect="1"/>
          </p:cNvPicPr>
          <p:nvPr userDrawn="1"/>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410307" y="6065221"/>
            <a:ext cx="1439800" cy="547124"/>
          </a:xfrm>
          <a:prstGeom prst="rect">
            <a:avLst/>
          </a:prstGeom>
        </p:spPr>
      </p:pic>
      <p:sp>
        <p:nvSpPr>
          <p:cNvPr id="16" name="Title 1">
            <a:extLst>
              <a:ext uri="{FF2B5EF4-FFF2-40B4-BE49-F238E27FC236}">
                <a16:creationId xmlns:a16="http://schemas.microsoft.com/office/drawing/2014/main" id="{7F91AD97-D0B9-4F16-8AB2-60E24CE3A387}"/>
              </a:ext>
            </a:extLst>
          </p:cNvPr>
          <p:cNvSpPr>
            <a:spLocks noGrp="1"/>
          </p:cNvSpPr>
          <p:nvPr>
            <p:ph type="title"/>
          </p:nvPr>
        </p:nvSpPr>
        <p:spPr>
          <a:xfrm>
            <a:off x="729599" y="1284774"/>
            <a:ext cx="4560000" cy="1699197"/>
          </a:xfrm>
          <a:prstGeom prst="rect">
            <a:avLst/>
          </a:prstGeom>
        </p:spPr>
        <p:txBody>
          <a:bodyPr anchor="b" anchorCtr="0"/>
          <a:lstStyle>
            <a:lvl1pPr>
              <a:lnSpc>
                <a:spcPct val="100000"/>
              </a:lnSpc>
              <a:defRPr sz="4000">
                <a:solidFill>
                  <a:schemeClr val="accent6"/>
                </a:solidFill>
              </a:defRPr>
            </a:lvl1pPr>
          </a:lstStyle>
          <a:p>
            <a:r>
              <a:rPr lang="en-US"/>
              <a:t>Click to edit Master title style</a:t>
            </a:r>
            <a:endParaRPr lang="en-GB"/>
          </a:p>
        </p:txBody>
      </p:sp>
      <p:sp>
        <p:nvSpPr>
          <p:cNvPr id="23" name="Subtitle 2">
            <a:extLst>
              <a:ext uri="{FF2B5EF4-FFF2-40B4-BE49-F238E27FC236}">
                <a16:creationId xmlns:a16="http://schemas.microsoft.com/office/drawing/2014/main" id="{85C52DAA-4E11-4EA5-AB2C-27F85BEE759E}"/>
              </a:ext>
            </a:extLst>
          </p:cNvPr>
          <p:cNvSpPr>
            <a:spLocks noGrp="1"/>
          </p:cNvSpPr>
          <p:nvPr>
            <p:ph type="subTitle" idx="1"/>
          </p:nvPr>
        </p:nvSpPr>
        <p:spPr>
          <a:xfrm>
            <a:off x="729600" y="4061922"/>
            <a:ext cx="4560000" cy="1088479"/>
          </a:xfrm>
          <a:prstGeom prst="rect">
            <a:avLst/>
          </a:prstGeom>
        </p:spPr>
        <p:txBody>
          <a:bodyPr anchor="b" anchorCtr="0"/>
          <a:lstStyle>
            <a:lvl1pPr marL="0" indent="0" algn="l">
              <a:buNone/>
              <a:defRPr sz="2133">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GB"/>
          </a:p>
        </p:txBody>
      </p:sp>
      <p:sp>
        <p:nvSpPr>
          <p:cNvPr id="24" name="Text Placeholder 3">
            <a:extLst>
              <a:ext uri="{FF2B5EF4-FFF2-40B4-BE49-F238E27FC236}">
                <a16:creationId xmlns:a16="http://schemas.microsoft.com/office/drawing/2014/main" id="{F7F9B6BC-1809-49D6-A40D-F8CCF559FE0A}"/>
              </a:ext>
            </a:extLst>
          </p:cNvPr>
          <p:cNvSpPr>
            <a:spLocks noGrp="1"/>
          </p:cNvSpPr>
          <p:nvPr>
            <p:ph type="body" sz="quarter" idx="20" hasCustomPrompt="1"/>
          </p:nvPr>
        </p:nvSpPr>
        <p:spPr>
          <a:xfrm>
            <a:off x="335999" y="5846399"/>
            <a:ext cx="8640000" cy="1005109"/>
          </a:xfrm>
          <a:prstGeom prst="rect">
            <a:avLst/>
          </a:prstGeom>
        </p:spPr>
        <p:txBody>
          <a:bodyPr anchor="ctr" anchorCtr="0"/>
          <a:lstStyle>
            <a:lvl1pPr marL="0" indent="0">
              <a:spcBef>
                <a:spcPts val="0"/>
              </a:spcBef>
              <a:spcAft>
                <a:spcPts val="0"/>
              </a:spcAft>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2pPr>
            <a:lvl3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3pPr>
            <a:lvl4pPr marL="0" indent="0">
              <a:buNone/>
              <a:defRPr lang="en-US" sz="1333" b="0" i="0" u="none" kern="1200" baseline="0" dirty="0" smtClean="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4pPr>
            <a:lvl5pPr marL="0" indent="0">
              <a:buNone/>
              <a:defRPr lang="da-DK" sz="1333" b="0" i="0" u="none" kern="1200" baseline="0" dirty="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5pPr>
          </a:lstStyle>
          <a:p>
            <a:pPr lvl="0"/>
            <a:r>
              <a:rPr lang="en-GB"/>
              <a:t>Insert Speaker name first line </a:t>
            </a:r>
            <a:br>
              <a:rPr lang="en-GB"/>
            </a:br>
            <a:r>
              <a:rPr lang="en-GB"/>
              <a:t>Speaker Title second line</a:t>
            </a:r>
          </a:p>
        </p:txBody>
      </p:sp>
      <p:sp>
        <p:nvSpPr>
          <p:cNvPr id="25" name="Date Placeholder 1">
            <a:extLst>
              <a:ext uri="{FF2B5EF4-FFF2-40B4-BE49-F238E27FC236}">
                <a16:creationId xmlns:a16="http://schemas.microsoft.com/office/drawing/2014/main" id="{4243D971-7934-40DE-84B7-85689108287A}"/>
              </a:ext>
            </a:extLst>
          </p:cNvPr>
          <p:cNvSpPr>
            <a:spLocks noGrp="1"/>
          </p:cNvSpPr>
          <p:nvPr>
            <p:ph type="dt" sz="half" idx="19"/>
          </p:nvPr>
        </p:nvSpPr>
        <p:spPr>
          <a:xfrm>
            <a:off x="729600" y="576000"/>
            <a:ext cx="4560000" cy="288000"/>
          </a:xfrm>
          <a:prstGeom prst="rect">
            <a:avLst/>
          </a:prstGeom>
        </p:spPr>
        <p:txBody>
          <a:bodyPr lIns="0" tIns="0" rIns="0" bIns="0"/>
          <a:lstStyle>
            <a:lvl1pPr>
              <a:defRPr sz="1333">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fld id="{E047CBE2-92EB-4688-9939-1739BE18E42A}" type="datetime4">
              <a:rPr lang="en-GB" smtClean="0"/>
              <a:t>11 October 2023</a:t>
            </a:fld>
            <a:endParaRPr lang="en-GB"/>
          </a:p>
        </p:txBody>
      </p:sp>
      <p:sp>
        <p:nvSpPr>
          <p:cNvPr id="26" name="Text Placeholder 26">
            <a:extLst>
              <a:ext uri="{FF2B5EF4-FFF2-40B4-BE49-F238E27FC236}">
                <a16:creationId xmlns:a16="http://schemas.microsoft.com/office/drawing/2014/main" id="{7AAD1F12-37EF-4250-998D-6962C41EDFD4}"/>
              </a:ext>
            </a:extLst>
          </p:cNvPr>
          <p:cNvSpPr>
            <a:spLocks noGrp="1"/>
          </p:cNvSpPr>
          <p:nvPr>
            <p:ph type="body" sz="quarter" idx="21" hasCustomPrompt="1"/>
          </p:nvPr>
        </p:nvSpPr>
        <p:spPr>
          <a:xfrm rot="-240000">
            <a:off x="5573446" y="6156453"/>
            <a:ext cx="3842069" cy="386328"/>
          </a:xfrm>
          <a:prstGeom prst="rect">
            <a:avLst/>
          </a:prstGeom>
        </p:spPr>
        <p:txBody>
          <a:bodyPr/>
          <a:lstStyle>
            <a:lvl1pPr marL="0" indent="0">
              <a:buNone/>
              <a:defRPr b="0">
                <a:solidFill>
                  <a:schemeClr val="bg1"/>
                </a:solidFill>
              </a:defRPr>
            </a:lvl1pPr>
            <a:lvl2pPr marL="191995" indent="0">
              <a:buNone/>
              <a:defRPr/>
            </a:lvl2pPr>
          </a:lstStyle>
          <a:p>
            <a:pPr lvl="0"/>
            <a:r>
              <a:rPr lang="en-GB"/>
              <a:t>Insert disclaimer here</a:t>
            </a:r>
          </a:p>
        </p:txBody>
      </p:sp>
      <p:sp>
        <p:nvSpPr>
          <p:cNvPr id="3" name="Footer Placeholder 2" hidden="1"/>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7" name="Slide Number Placeholder 6" hidden="1"/>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4" name="Text Placeholder 3">
            <a:extLst>
              <a:ext uri="{FF2B5EF4-FFF2-40B4-BE49-F238E27FC236}">
                <a16:creationId xmlns:a16="http://schemas.microsoft.com/office/drawing/2014/main" id="{62FB3965-89D8-4B9D-91F4-F2F863B4FA5A}"/>
              </a:ext>
            </a:extLst>
          </p:cNvPr>
          <p:cNvSpPr>
            <a:spLocks noGrp="1"/>
          </p:cNvSpPr>
          <p:nvPr>
            <p:ph type="body" sz="quarter" idx="22" hasCustomPrompt="1"/>
          </p:nvPr>
        </p:nvSpPr>
        <p:spPr>
          <a:xfrm>
            <a:off x="493785" y="0"/>
            <a:ext cx="38400" cy="2851200"/>
          </a:xfrm>
          <a:prstGeom prst="rect">
            <a:avLst/>
          </a:prstGeom>
          <a:solidFill>
            <a:schemeClr val="accent2"/>
          </a:solidFill>
        </p:spPr>
        <p:txBody>
          <a:bodyPr/>
          <a:lstStyle>
            <a:lvl1pPr marL="0" indent="0">
              <a:buNone/>
              <a:defRPr sz="133">
                <a:noFill/>
              </a:defRPr>
            </a:lvl1pPr>
          </a:lstStyle>
          <a:p>
            <a:pPr lvl="0"/>
            <a:r>
              <a:rPr lang="en-GB"/>
              <a:t>.</a:t>
            </a:r>
          </a:p>
        </p:txBody>
      </p:sp>
    </p:spTree>
    <p:extLst>
      <p:ext uri="{BB962C8B-B14F-4D97-AF65-F5344CB8AC3E}">
        <p14:creationId xmlns:p14="http://schemas.microsoft.com/office/powerpoint/2010/main" val="377037855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Background">
            <a:extLst>
              <a:ext uri="{FF2B5EF4-FFF2-40B4-BE49-F238E27FC236}">
                <a16:creationId xmlns:a16="http://schemas.microsoft.com/office/drawing/2014/main" id="{BDCD4389-F62E-42CF-B6C1-56D42D9B6E9E}"/>
              </a:ext>
            </a:extLst>
          </p:cNvPr>
          <p:cNvSpPr/>
          <p:nvPr userDrawn="1"/>
        </p:nvSpPr>
        <p:spPr>
          <a:xfrm>
            <a:off x="1" y="0"/>
            <a:ext cx="12191999" cy="6858000"/>
          </a:xfrm>
          <a:prstGeom prst="rect">
            <a:avLst/>
          </a:prstGeom>
          <a:solidFill>
            <a:schemeClr val="bg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2" name="Title 1">
            <a:extLst>
              <a:ext uri="{FF2B5EF4-FFF2-40B4-BE49-F238E27FC236}">
                <a16:creationId xmlns:a16="http://schemas.microsoft.com/office/drawing/2014/main" id="{7CDE1BEE-7EF0-4866-9C13-0124D1ECBF11}"/>
              </a:ext>
            </a:extLst>
          </p:cNvPr>
          <p:cNvSpPr>
            <a:spLocks noGrp="1"/>
          </p:cNvSpPr>
          <p:nvPr>
            <p:ph type="title" hasCustomPrompt="1"/>
          </p:nvPr>
        </p:nvSpPr>
        <p:spPr>
          <a:xfrm>
            <a:off x="516756" y="841480"/>
            <a:ext cx="10907243" cy="816000"/>
          </a:xfrm>
          <a:prstGeom prst="rect">
            <a:avLst/>
          </a:prstGeom>
        </p:spPr>
        <p:txBody>
          <a:bodyPr lIns="0" rIns="0" anchor="b" anchorCtr="0"/>
          <a:lstStyle>
            <a:lvl1pPr algn="r">
              <a:defRPr lang="en-GB" sz="4800" b="0" kern="1200" dirty="0">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pPr lvl="0"/>
            <a:r>
              <a:rPr lang="en-GB"/>
              <a:t>Click to add Agenda title</a:t>
            </a:r>
          </a:p>
        </p:txBody>
      </p:sp>
      <p:sp>
        <p:nvSpPr>
          <p:cNvPr id="7" name="Text Placeholder 2"/>
          <p:cNvSpPr>
            <a:spLocks noGrp="1"/>
          </p:cNvSpPr>
          <p:nvPr>
            <p:ph type="body" sz="quarter" idx="11" hasCustomPrompt="1"/>
          </p:nvPr>
        </p:nvSpPr>
        <p:spPr>
          <a:xfrm>
            <a:off x="1083735" y="2241601"/>
            <a:ext cx="10583333" cy="3173519"/>
          </a:xfrm>
          <a:prstGeom prst="rect">
            <a:avLst/>
          </a:prstGeom>
        </p:spPr>
        <p:txBody>
          <a:bodyPr wrap="square" lIns="0" tIns="0" rIns="0" bIns="0" anchor="t" anchorCtr="0">
            <a:spAutoFit/>
          </a:bodyPr>
          <a:lstStyle>
            <a:lvl1pPr marL="0" indent="431989">
              <a:lnSpc>
                <a:spcPct val="100000"/>
              </a:lnSpc>
              <a:spcBef>
                <a:spcPts val="0"/>
              </a:spcBef>
              <a:spcAft>
                <a:spcPts val="0"/>
              </a:spcAft>
              <a:buClr>
                <a:srgbClr val="7B1E57"/>
              </a:buClr>
              <a:buFont typeface="+mj-lt"/>
              <a:buAutoNum type="arabicPeriod"/>
              <a:defRPr sz="2400" b="0" baseline="0">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623984" indent="-191995">
              <a:defRPr sz="2000">
                <a:solidFill>
                  <a:schemeClr val="accent6"/>
                </a:solidFill>
              </a:defRPr>
            </a:lvl2pPr>
            <a:lvl3pPr marL="815980" indent="-191995">
              <a:defRPr sz="2000">
                <a:solidFill>
                  <a:schemeClr val="accent6"/>
                </a:solidFill>
              </a:defRPr>
            </a:lvl3pPr>
            <a:lvl4pPr marL="1007975" indent="-191995">
              <a:defRPr sz="2000">
                <a:solidFill>
                  <a:schemeClr val="accent6"/>
                </a:solidFill>
              </a:defRPr>
            </a:lvl4pPr>
            <a:lvl5pPr marL="1199970" indent="-191995">
              <a:defRPr sz="2000">
                <a:solidFill>
                  <a:schemeClr val="accent6"/>
                </a:solidFill>
              </a:defRPr>
            </a:lvl5pPr>
            <a:lvl6pPr marL="1391965" indent="-191995">
              <a:defRPr sz="2000">
                <a:solidFill>
                  <a:schemeClr val="accent6"/>
                </a:solidFill>
              </a:defRPr>
            </a:lvl6pPr>
            <a:lvl7pPr marL="1583960" indent="-191995">
              <a:defRPr sz="2000">
                <a:solidFill>
                  <a:schemeClr val="accent6"/>
                </a:solidFill>
              </a:defRPr>
            </a:lvl7pPr>
            <a:lvl8pPr marL="1775956" indent="-191995">
              <a:defRPr sz="2000">
                <a:solidFill>
                  <a:schemeClr val="accent6"/>
                </a:solidFill>
              </a:defRPr>
            </a:lvl8pPr>
            <a:lvl9pPr marL="1967951" indent="-191995">
              <a:defRPr sz="2000">
                <a:solidFill>
                  <a:schemeClr val="accent6"/>
                </a:solidFill>
              </a:defRPr>
            </a:lvl9pPr>
          </a:lstStyle>
          <a:p>
            <a:pPr lvl="0"/>
            <a:r>
              <a:rPr lang="en-GB"/>
              <a:t>First topic</a:t>
            </a:r>
          </a:p>
          <a:p>
            <a:pPr lvl="1"/>
            <a:r>
              <a:rPr lang="en-GB"/>
              <a:t>Second topic</a:t>
            </a:r>
          </a:p>
          <a:p>
            <a:pPr lvl="2"/>
            <a:r>
              <a:rPr lang="en-GB"/>
              <a:t>Third topic</a:t>
            </a:r>
          </a:p>
          <a:p>
            <a:pPr lvl="3"/>
            <a:r>
              <a:rPr lang="en-GB"/>
              <a:t>Forth topic</a:t>
            </a:r>
          </a:p>
          <a:p>
            <a:pPr lvl="4"/>
            <a:r>
              <a:rPr lang="en-GB"/>
              <a:t>Fifth topic</a:t>
            </a:r>
          </a:p>
          <a:p>
            <a:pPr lvl="5"/>
            <a:r>
              <a:rPr lang="en-GB"/>
              <a:t>6</a:t>
            </a:r>
          </a:p>
          <a:p>
            <a:pPr lvl="6"/>
            <a:r>
              <a:rPr lang="en-GB"/>
              <a:t>7</a:t>
            </a:r>
          </a:p>
          <a:p>
            <a:pPr lvl="7"/>
            <a:r>
              <a:rPr lang="en-GB"/>
              <a:t>8</a:t>
            </a:r>
          </a:p>
          <a:p>
            <a:pPr lvl="8"/>
            <a:r>
              <a:rPr lang="en-GB"/>
              <a:t>9</a:t>
            </a:r>
          </a:p>
        </p:txBody>
      </p:sp>
      <p:sp>
        <p:nvSpPr>
          <p:cNvPr id="10" name="Footer Placeholder 2" hidden="1">
            <a:extLst>
              <a:ext uri="{FF2B5EF4-FFF2-40B4-BE49-F238E27FC236}">
                <a16:creationId xmlns:a16="http://schemas.microsoft.com/office/drawing/2014/main" id="{8EAD0EE3-FF94-4001-B31E-AF3737F8A55A}"/>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1" name="Slide Number Placeholder 6" hidden="1">
            <a:extLst>
              <a:ext uri="{FF2B5EF4-FFF2-40B4-BE49-F238E27FC236}">
                <a16:creationId xmlns:a16="http://schemas.microsoft.com/office/drawing/2014/main" id="{EFAF993A-34C4-4837-8DFA-E9F9BA3B83E2}"/>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13" name="Date Placeholder 6" hidden="1">
            <a:extLst>
              <a:ext uri="{FF2B5EF4-FFF2-40B4-BE49-F238E27FC236}">
                <a16:creationId xmlns:a16="http://schemas.microsoft.com/office/drawing/2014/main" id="{DF5735AD-FF42-4155-AB55-644F4662BE18}"/>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876E6213-7DE3-451A-9B1B-5CF98EBB91BF}" type="datetime4">
              <a:rPr lang="en-GB" smtClean="0"/>
              <a:t>11 October 2023</a:t>
            </a:fld>
            <a:endParaRPr lang="en-GB"/>
          </a:p>
        </p:txBody>
      </p:sp>
      <p:cxnSp>
        <p:nvCxnSpPr>
          <p:cNvPr id="14" name="Straight Connector 13">
            <a:extLst>
              <a:ext uri="{FF2B5EF4-FFF2-40B4-BE49-F238E27FC236}">
                <a16:creationId xmlns:a16="http://schemas.microsoft.com/office/drawing/2014/main" id="{B757C9E8-8954-41DE-9605-1E28099FFBE9}"/>
              </a:ext>
            </a:extLst>
          </p:cNvPr>
          <p:cNvCxnSpPr/>
          <p:nvPr userDrawn="1"/>
        </p:nvCxnSpPr>
        <p:spPr>
          <a:xfrm>
            <a:off x="11671625" y="0"/>
            <a:ext cx="0" cy="1512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653932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Agenda II">
    <p:spTree>
      <p:nvGrpSpPr>
        <p:cNvPr id="1" name=""/>
        <p:cNvGrpSpPr/>
        <p:nvPr/>
      </p:nvGrpSpPr>
      <p:grpSpPr>
        <a:xfrm>
          <a:off x="0" y="0"/>
          <a:ext cx="0" cy="0"/>
          <a:chOff x="0" y="0"/>
          <a:chExt cx="0" cy="0"/>
        </a:xfrm>
      </p:grpSpPr>
      <p:sp>
        <p:nvSpPr>
          <p:cNvPr id="10" name="Background">
            <a:extLst>
              <a:ext uri="{FF2B5EF4-FFF2-40B4-BE49-F238E27FC236}">
                <a16:creationId xmlns:a16="http://schemas.microsoft.com/office/drawing/2014/main" id="{A12B64D5-B5F0-46CB-8C7F-5927DC3E2BAE}"/>
              </a:ext>
            </a:extLst>
          </p:cNvPr>
          <p:cNvSpPr/>
          <p:nvPr userDrawn="1"/>
        </p:nvSpPr>
        <p:spPr>
          <a:xfrm>
            <a:off x="1" y="0"/>
            <a:ext cx="12191999" cy="6858000"/>
          </a:xfrm>
          <a:prstGeom prst="rect">
            <a:avLst/>
          </a:prstGeom>
          <a:solidFill>
            <a:schemeClr val="bg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5" name="Title 1"/>
          <p:cNvSpPr>
            <a:spLocks noGrp="1"/>
          </p:cNvSpPr>
          <p:nvPr>
            <p:ph type="title" hasCustomPrompt="1"/>
          </p:nvPr>
        </p:nvSpPr>
        <p:spPr>
          <a:xfrm>
            <a:off x="516756" y="841480"/>
            <a:ext cx="10907243" cy="816000"/>
          </a:xfrm>
          <a:prstGeom prst="rect">
            <a:avLst/>
          </a:prstGeom>
        </p:spPr>
        <p:txBody>
          <a:bodyPr lIns="0" rIns="0" anchor="b" anchorCtr="0"/>
          <a:lstStyle>
            <a:lvl1pPr algn="r">
              <a:defRPr lang="en-GB" sz="4800" b="0" kern="1200" dirty="0">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pPr lvl="0"/>
            <a:r>
              <a:rPr lang="en-GB"/>
              <a:t>Click to add Agenda title</a:t>
            </a:r>
          </a:p>
        </p:txBody>
      </p:sp>
      <p:sp>
        <p:nvSpPr>
          <p:cNvPr id="7" name="Text Placeholder 2"/>
          <p:cNvSpPr>
            <a:spLocks noGrp="1"/>
          </p:cNvSpPr>
          <p:nvPr>
            <p:ph type="body" sz="quarter" idx="11" hasCustomPrompt="1"/>
          </p:nvPr>
        </p:nvSpPr>
        <p:spPr>
          <a:xfrm>
            <a:off x="859567" y="2222848"/>
            <a:ext cx="984133" cy="3832936"/>
          </a:xfrm>
          <a:prstGeom prst="rect">
            <a:avLst/>
          </a:prstGeom>
        </p:spPr>
        <p:txBody>
          <a:bodyPr lIns="0" tIns="0" rIns="0" bIns="0" anchor="t" anchorCtr="0"/>
          <a:lstStyle>
            <a:lvl1pPr marL="0" indent="0" algn="r">
              <a:lnSpc>
                <a:spcPct val="125000"/>
              </a:lnSpc>
              <a:spcBef>
                <a:spcPts val="0"/>
              </a:spcBef>
              <a:spcAft>
                <a:spcPts val="0"/>
              </a:spcAft>
              <a:buClr>
                <a:schemeClr val="accent2"/>
              </a:buClr>
              <a:buFont typeface="+mj-lt"/>
              <a:buNone/>
              <a:defRPr sz="2400" b="0" i="0" baseline="0">
                <a:solidFill>
                  <a:srgbClr val="7B1E57"/>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pPr lvl="0"/>
            <a:r>
              <a:rPr lang="en-GB"/>
              <a:t>9:00</a:t>
            </a:r>
          </a:p>
          <a:p>
            <a:pPr lvl="0"/>
            <a:r>
              <a:rPr lang="en-GB"/>
              <a:t>10:00</a:t>
            </a:r>
          </a:p>
          <a:p>
            <a:pPr lvl="0"/>
            <a:r>
              <a:rPr lang="en-GB"/>
              <a:t>11:00</a:t>
            </a:r>
          </a:p>
          <a:p>
            <a:pPr lvl="0"/>
            <a:r>
              <a:rPr lang="en-GB"/>
              <a:t>12:00</a:t>
            </a:r>
          </a:p>
          <a:p>
            <a:pPr lvl="0"/>
            <a:r>
              <a:rPr lang="en-GB"/>
              <a:t>13:00</a:t>
            </a:r>
          </a:p>
        </p:txBody>
      </p:sp>
      <p:cxnSp>
        <p:nvCxnSpPr>
          <p:cNvPr id="8" name="Straight Connector 7">
            <a:extLst>
              <a:ext uri="{FF2B5EF4-FFF2-40B4-BE49-F238E27FC236}">
                <a16:creationId xmlns:a16="http://schemas.microsoft.com/office/drawing/2014/main" id="{7A26ACE1-002F-4D2C-873E-FBCAC1D5FA69}"/>
              </a:ext>
            </a:extLst>
          </p:cNvPr>
          <p:cNvCxnSpPr/>
          <p:nvPr userDrawn="1"/>
        </p:nvCxnSpPr>
        <p:spPr>
          <a:xfrm>
            <a:off x="11671625" y="0"/>
            <a:ext cx="0" cy="1512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55A6BCB5-3CBC-480F-983A-149F58055843}"/>
              </a:ext>
            </a:extLst>
          </p:cNvPr>
          <p:cNvSpPr>
            <a:spLocks noGrp="1"/>
          </p:cNvSpPr>
          <p:nvPr>
            <p:ph type="body" sz="quarter" idx="14" hasCustomPrompt="1"/>
          </p:nvPr>
        </p:nvSpPr>
        <p:spPr>
          <a:xfrm>
            <a:off x="2035096" y="2214693"/>
            <a:ext cx="9631971" cy="3841091"/>
          </a:xfrm>
          <a:prstGeom prst="rect">
            <a:avLst/>
          </a:prstGeom>
        </p:spPr>
        <p:txBody>
          <a:bodyPr lIns="0" tIns="0" rIns="612000" bIns="0" anchor="t" anchorCtr="0"/>
          <a:lstStyle>
            <a:lvl1pPr marL="0" indent="0" algn="l">
              <a:lnSpc>
                <a:spcPct val="125000"/>
              </a:lnSpc>
              <a:spcBef>
                <a:spcPts val="0"/>
              </a:spcBef>
              <a:spcAft>
                <a:spcPts val="0"/>
              </a:spcAft>
              <a:buClr>
                <a:schemeClr val="accent2"/>
              </a:buClr>
              <a:buFont typeface="+mj-lt"/>
              <a:buNone/>
              <a:defRPr sz="2400" b="0" baseline="0">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pPr lvl="0"/>
            <a:r>
              <a:rPr lang="en-GB"/>
              <a:t>First topic</a:t>
            </a:r>
          </a:p>
          <a:p>
            <a:pPr lvl="0"/>
            <a:r>
              <a:rPr lang="en-GB"/>
              <a:t>Second topic</a:t>
            </a:r>
          </a:p>
          <a:p>
            <a:pPr lvl="0"/>
            <a:r>
              <a:rPr lang="en-GB"/>
              <a:t>Third topic</a:t>
            </a:r>
          </a:p>
          <a:p>
            <a:pPr lvl="0"/>
            <a:r>
              <a:rPr lang="en-GB"/>
              <a:t>Forth topic</a:t>
            </a:r>
          </a:p>
          <a:p>
            <a:pPr lvl="0"/>
            <a:r>
              <a:rPr lang="en-GB"/>
              <a:t>Fifth topic</a:t>
            </a:r>
          </a:p>
        </p:txBody>
      </p:sp>
      <p:sp>
        <p:nvSpPr>
          <p:cNvPr id="13" name="Footer Placeholder 2" hidden="1">
            <a:extLst>
              <a:ext uri="{FF2B5EF4-FFF2-40B4-BE49-F238E27FC236}">
                <a16:creationId xmlns:a16="http://schemas.microsoft.com/office/drawing/2014/main" id="{6B7FD33B-29DC-40B9-B542-C681A9DDB66E}"/>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4" name="Slide Number Placeholder 6" hidden="1">
            <a:extLst>
              <a:ext uri="{FF2B5EF4-FFF2-40B4-BE49-F238E27FC236}">
                <a16:creationId xmlns:a16="http://schemas.microsoft.com/office/drawing/2014/main" id="{AD8D581A-AA1A-43DE-9913-879A703C3E5A}"/>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9" name="Date Placeholder 6" hidden="1">
            <a:extLst>
              <a:ext uri="{FF2B5EF4-FFF2-40B4-BE49-F238E27FC236}">
                <a16:creationId xmlns:a16="http://schemas.microsoft.com/office/drawing/2014/main" id="{C7383961-7B37-47BE-8B23-CCF07908D66F}"/>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4EA6EF6D-2765-4F91-AF27-86AF585C804C}" type="datetime4">
              <a:rPr lang="en-GB" smtClean="0"/>
              <a:t>11 October 2023</a:t>
            </a:fld>
            <a:endParaRPr lang="en-GB"/>
          </a:p>
        </p:txBody>
      </p:sp>
    </p:spTree>
    <p:extLst>
      <p:ext uri="{BB962C8B-B14F-4D97-AF65-F5344CB8AC3E}">
        <p14:creationId xmlns:p14="http://schemas.microsoft.com/office/powerpoint/2010/main" val="7746119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Breaker I">
    <p:spTree>
      <p:nvGrpSpPr>
        <p:cNvPr id="1" name=""/>
        <p:cNvGrpSpPr/>
        <p:nvPr/>
      </p:nvGrpSpPr>
      <p:grpSpPr>
        <a:xfrm>
          <a:off x="0" y="0"/>
          <a:ext cx="0" cy="0"/>
          <a:chOff x="0" y="0"/>
          <a:chExt cx="0" cy="0"/>
        </a:xfrm>
      </p:grpSpPr>
      <p:sp>
        <p:nvSpPr>
          <p:cNvPr id="11" name="Background">
            <a:extLst>
              <a:ext uri="{FF2B5EF4-FFF2-40B4-BE49-F238E27FC236}">
                <a16:creationId xmlns:a16="http://schemas.microsoft.com/office/drawing/2014/main" id="{053FDE18-77F8-4F8F-A73F-574632DEAF5D}"/>
              </a:ext>
            </a:extLst>
          </p:cNvPr>
          <p:cNvSpPr/>
          <p:nvPr userDrawn="1"/>
        </p:nvSpPr>
        <p:spPr>
          <a:xfrm>
            <a:off x="-2" y="0"/>
            <a:ext cx="12191999" cy="6858000"/>
          </a:xfrm>
          <a:prstGeom prst="rect">
            <a:avLst/>
          </a:prstGeom>
          <a:solidFill>
            <a:schemeClr val="bg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27" name="Titel 1"/>
          <p:cNvSpPr>
            <a:spLocks noGrp="1"/>
          </p:cNvSpPr>
          <p:nvPr>
            <p:ph type="ctrTitle" hasCustomPrompt="1"/>
          </p:nvPr>
        </p:nvSpPr>
        <p:spPr>
          <a:xfrm>
            <a:off x="2697600" y="2482279"/>
            <a:ext cx="6384000" cy="1896228"/>
          </a:xfrm>
          <a:prstGeom prst="rect">
            <a:avLst/>
          </a:prstGeom>
          <a:noFill/>
        </p:spPr>
        <p:txBody>
          <a:bodyPr lIns="0" tIns="0" rIns="0" bIns="0" anchor="b" anchorCtr="0"/>
          <a:lstStyle>
            <a:lvl1pPr algn="l">
              <a:lnSpc>
                <a:spcPct val="100000"/>
              </a:lnSpc>
              <a:defRPr sz="4800" b="0" baseline="0">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r>
              <a:rPr lang="en-GB"/>
              <a:t>Click to add breaker title</a:t>
            </a:r>
          </a:p>
        </p:txBody>
      </p:sp>
      <p:cxnSp>
        <p:nvCxnSpPr>
          <p:cNvPr id="12" name="Straight Connector 11">
            <a:extLst>
              <a:ext uri="{FF2B5EF4-FFF2-40B4-BE49-F238E27FC236}">
                <a16:creationId xmlns:a16="http://schemas.microsoft.com/office/drawing/2014/main" id="{F81E8006-795B-4311-89B8-13CCC6B716F5}"/>
              </a:ext>
            </a:extLst>
          </p:cNvPr>
          <p:cNvCxnSpPr/>
          <p:nvPr userDrawn="1"/>
        </p:nvCxnSpPr>
        <p:spPr>
          <a:xfrm>
            <a:off x="2400000" y="0"/>
            <a:ext cx="0" cy="4224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Footer Placeholder 2" hidden="1">
            <a:extLst>
              <a:ext uri="{FF2B5EF4-FFF2-40B4-BE49-F238E27FC236}">
                <a16:creationId xmlns:a16="http://schemas.microsoft.com/office/drawing/2014/main" id="{E6675FA3-9593-41AA-9935-7F89E743D01C}"/>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4" name="Slide Number Placeholder 6" hidden="1">
            <a:extLst>
              <a:ext uri="{FF2B5EF4-FFF2-40B4-BE49-F238E27FC236}">
                <a16:creationId xmlns:a16="http://schemas.microsoft.com/office/drawing/2014/main" id="{E0995846-FB18-4BA1-8045-63C44982CE4F}"/>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67820A4F-60C8-4D6C-A843-44B3A56179CB}"/>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DCD1111D-64C6-4828-8A12-8737C01232D9}" type="datetime4">
              <a:rPr lang="en-GB" smtClean="0"/>
              <a:t>11 October 2023</a:t>
            </a:fld>
            <a:endParaRPr lang="en-GB"/>
          </a:p>
        </p:txBody>
      </p:sp>
    </p:spTree>
    <p:extLst>
      <p:ext uri="{BB962C8B-B14F-4D97-AF65-F5344CB8AC3E}">
        <p14:creationId xmlns:p14="http://schemas.microsoft.com/office/powerpoint/2010/main" val="33082495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Breaker II">
    <p:spTree>
      <p:nvGrpSpPr>
        <p:cNvPr id="1" name=""/>
        <p:cNvGrpSpPr/>
        <p:nvPr/>
      </p:nvGrpSpPr>
      <p:grpSpPr>
        <a:xfrm>
          <a:off x="0" y="0"/>
          <a:ext cx="0" cy="0"/>
          <a:chOff x="0" y="0"/>
          <a:chExt cx="0" cy="0"/>
        </a:xfrm>
      </p:grpSpPr>
      <p:sp>
        <p:nvSpPr>
          <p:cNvPr id="11" name="Background">
            <a:extLst>
              <a:ext uri="{FF2B5EF4-FFF2-40B4-BE49-F238E27FC236}">
                <a16:creationId xmlns:a16="http://schemas.microsoft.com/office/drawing/2014/main" id="{053FDE18-77F8-4F8F-A73F-574632DEAF5D}"/>
              </a:ext>
            </a:extLst>
          </p:cNvPr>
          <p:cNvSpPr/>
          <p:nvPr userDrawn="1"/>
        </p:nvSpPr>
        <p:spPr>
          <a:xfrm>
            <a:off x="-2" y="0"/>
            <a:ext cx="12191999" cy="6858000"/>
          </a:xfrm>
          <a:prstGeom prst="rect">
            <a:avLst/>
          </a:prstGeom>
          <a:solidFill>
            <a:srgbClr val="6B6867"/>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27" name="Titel 1"/>
          <p:cNvSpPr>
            <a:spLocks noGrp="1"/>
          </p:cNvSpPr>
          <p:nvPr>
            <p:ph type="ctrTitle" hasCustomPrompt="1"/>
          </p:nvPr>
        </p:nvSpPr>
        <p:spPr>
          <a:xfrm>
            <a:off x="2697600" y="2482279"/>
            <a:ext cx="6384000" cy="1896228"/>
          </a:xfrm>
          <a:prstGeom prst="rect">
            <a:avLst/>
          </a:prstGeom>
          <a:noFill/>
        </p:spPr>
        <p:txBody>
          <a:bodyPr lIns="0" tIns="0" rIns="0" bIns="0" anchor="b" anchorCtr="0"/>
          <a:lstStyle>
            <a:lvl1pPr algn="l">
              <a:lnSpc>
                <a:spcPct val="100000"/>
              </a:lnSpc>
              <a:defRPr sz="4800" b="0" baseline="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r>
              <a:rPr lang="en-GB"/>
              <a:t>Click to add breaker title</a:t>
            </a:r>
          </a:p>
        </p:txBody>
      </p:sp>
      <p:cxnSp>
        <p:nvCxnSpPr>
          <p:cNvPr id="12" name="Straight Connector 11">
            <a:extLst>
              <a:ext uri="{FF2B5EF4-FFF2-40B4-BE49-F238E27FC236}">
                <a16:creationId xmlns:a16="http://schemas.microsoft.com/office/drawing/2014/main" id="{F81E8006-795B-4311-89B8-13CCC6B716F5}"/>
              </a:ext>
            </a:extLst>
          </p:cNvPr>
          <p:cNvCxnSpPr/>
          <p:nvPr userDrawn="1"/>
        </p:nvCxnSpPr>
        <p:spPr>
          <a:xfrm>
            <a:off x="2400000" y="0"/>
            <a:ext cx="0" cy="4224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Footer Placeholder 2" hidden="1">
            <a:extLst>
              <a:ext uri="{FF2B5EF4-FFF2-40B4-BE49-F238E27FC236}">
                <a16:creationId xmlns:a16="http://schemas.microsoft.com/office/drawing/2014/main" id="{09215906-AC10-4D86-9320-AD21FD109E27}"/>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9" name="Slide Number Placeholder 6" hidden="1">
            <a:extLst>
              <a:ext uri="{FF2B5EF4-FFF2-40B4-BE49-F238E27FC236}">
                <a16:creationId xmlns:a16="http://schemas.microsoft.com/office/drawing/2014/main" id="{C9738CF7-F421-415A-8FC9-8EBB9F4969C1}"/>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87594150-5E63-4160-A867-6371075C005F}"/>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947BDE1D-CB25-498A-AAF1-4CDF7ABC502D}" type="datetime4">
              <a:rPr lang="en-GB" smtClean="0"/>
              <a:t>11 October 2023</a:t>
            </a:fld>
            <a:endParaRPr lang="en-GB"/>
          </a:p>
        </p:txBody>
      </p:sp>
    </p:spTree>
    <p:extLst>
      <p:ext uri="{BB962C8B-B14F-4D97-AF65-F5344CB8AC3E}">
        <p14:creationId xmlns:p14="http://schemas.microsoft.com/office/powerpoint/2010/main" val="306857358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Breaker III">
    <p:spTree>
      <p:nvGrpSpPr>
        <p:cNvPr id="1" name=""/>
        <p:cNvGrpSpPr/>
        <p:nvPr/>
      </p:nvGrpSpPr>
      <p:grpSpPr>
        <a:xfrm>
          <a:off x="0" y="0"/>
          <a:ext cx="0" cy="0"/>
          <a:chOff x="0" y="0"/>
          <a:chExt cx="0" cy="0"/>
        </a:xfrm>
      </p:grpSpPr>
      <p:sp>
        <p:nvSpPr>
          <p:cNvPr id="11" name="Background">
            <a:extLst>
              <a:ext uri="{FF2B5EF4-FFF2-40B4-BE49-F238E27FC236}">
                <a16:creationId xmlns:a16="http://schemas.microsoft.com/office/drawing/2014/main" id="{053FDE18-77F8-4F8F-A73F-574632DEAF5D}"/>
              </a:ext>
            </a:extLst>
          </p:cNvPr>
          <p:cNvSpPr/>
          <p:nvPr userDrawn="1"/>
        </p:nvSpPr>
        <p:spPr>
          <a:xfrm>
            <a:off x="-2" y="0"/>
            <a:ext cx="12191999" cy="6858000"/>
          </a:xfrm>
          <a:prstGeom prst="rect">
            <a:avLst/>
          </a:prstGeom>
          <a:solidFill>
            <a:schemeClr val="tx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27" name="Titel 1"/>
          <p:cNvSpPr>
            <a:spLocks noGrp="1"/>
          </p:cNvSpPr>
          <p:nvPr>
            <p:ph type="ctrTitle" hasCustomPrompt="1"/>
          </p:nvPr>
        </p:nvSpPr>
        <p:spPr>
          <a:xfrm>
            <a:off x="2697600" y="2482279"/>
            <a:ext cx="6384000" cy="1896228"/>
          </a:xfrm>
          <a:prstGeom prst="rect">
            <a:avLst/>
          </a:prstGeom>
          <a:noFill/>
        </p:spPr>
        <p:txBody>
          <a:bodyPr lIns="0" tIns="0" rIns="0" bIns="0" anchor="b" anchorCtr="0"/>
          <a:lstStyle>
            <a:lvl1pPr algn="l">
              <a:lnSpc>
                <a:spcPct val="100000"/>
              </a:lnSpc>
              <a:defRPr sz="4800" b="0" baseline="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r>
              <a:rPr lang="en-GB"/>
              <a:t>Click to add breaker title</a:t>
            </a:r>
          </a:p>
        </p:txBody>
      </p:sp>
      <p:cxnSp>
        <p:nvCxnSpPr>
          <p:cNvPr id="12" name="Straight Connector 11">
            <a:extLst>
              <a:ext uri="{FF2B5EF4-FFF2-40B4-BE49-F238E27FC236}">
                <a16:creationId xmlns:a16="http://schemas.microsoft.com/office/drawing/2014/main" id="{F81E8006-795B-4311-89B8-13CCC6B716F5}"/>
              </a:ext>
            </a:extLst>
          </p:cNvPr>
          <p:cNvCxnSpPr/>
          <p:nvPr userDrawn="1"/>
        </p:nvCxnSpPr>
        <p:spPr>
          <a:xfrm>
            <a:off x="2400000" y="0"/>
            <a:ext cx="0" cy="4224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Footer Placeholder 2" hidden="1">
            <a:extLst>
              <a:ext uri="{FF2B5EF4-FFF2-40B4-BE49-F238E27FC236}">
                <a16:creationId xmlns:a16="http://schemas.microsoft.com/office/drawing/2014/main" id="{6D8B013D-E9F6-49AB-94F8-509CC794E42D}"/>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9" name="Slide Number Placeholder 6" hidden="1">
            <a:extLst>
              <a:ext uri="{FF2B5EF4-FFF2-40B4-BE49-F238E27FC236}">
                <a16:creationId xmlns:a16="http://schemas.microsoft.com/office/drawing/2014/main" id="{9A4CBDC2-2B57-4687-887A-CED18E3C92C1}"/>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1F1CEFA7-D4CB-4CCF-A0EB-7283DADD0EE5}"/>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6C949E7F-1C86-462E-A95F-00D6522D2F04}" type="datetime4">
              <a:rPr lang="en-GB" smtClean="0"/>
              <a:t>11 October 2023</a:t>
            </a:fld>
            <a:endParaRPr lang="en-GB"/>
          </a:p>
        </p:txBody>
      </p:sp>
    </p:spTree>
    <p:extLst>
      <p:ext uri="{BB962C8B-B14F-4D97-AF65-F5344CB8AC3E}">
        <p14:creationId xmlns:p14="http://schemas.microsoft.com/office/powerpoint/2010/main" val="232549047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Breaker - Custom picture I">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7D59560-9F4E-44E9-87BD-73E29378F4DB}"/>
              </a:ext>
            </a:extLst>
          </p:cNvPr>
          <p:cNvSpPr/>
          <p:nvPr userDrawn="1"/>
        </p:nvSpPr>
        <p:spPr>
          <a:xfrm>
            <a:off x="-2" y="0"/>
            <a:ext cx="12191999" cy="6858000"/>
          </a:xfrm>
          <a:prstGeom prst="rect">
            <a:avLst/>
          </a:prstGeom>
          <a:solidFill>
            <a:schemeClr val="bg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0" name="Picture Placeholder 2"/>
          <p:cNvSpPr>
            <a:spLocks noGrp="1"/>
          </p:cNvSpPr>
          <p:nvPr>
            <p:ph type="pic" sz="quarter" idx="10" hasCustomPrompt="1"/>
          </p:nvPr>
        </p:nvSpPr>
        <p:spPr>
          <a:xfrm>
            <a:off x="6096000" y="0"/>
            <a:ext cx="6096001" cy="6858000"/>
          </a:xfrm>
          <a:prstGeom prst="rect">
            <a:avLst/>
          </a:prstGeom>
          <a:blipFill>
            <a:blip r:embed="rId2"/>
            <a:stretch>
              <a:fillRect/>
            </a:stretch>
          </a:blipFill>
        </p:spPr>
        <p:txBody>
          <a:bodyPr lIns="108000" tIns="108000" rIns="1980000"/>
          <a:lstStyle>
            <a:lvl1pPr marL="0" indent="0">
              <a:buNone/>
              <a:defRPr sz="1333" baseline="0">
                <a:solidFill>
                  <a:schemeClr val="bg1"/>
                </a:solidFill>
              </a:defRPr>
            </a:lvl1pPr>
          </a:lstStyle>
          <a:p>
            <a:r>
              <a:rPr lang="en-GB"/>
              <a:t>Select the placeholder and insert an image via </a:t>
            </a:r>
            <a:r>
              <a:rPr lang="en-GB" err="1"/>
              <a:t>ImageLibrary</a:t>
            </a:r>
            <a:endParaRPr lang="en-GB"/>
          </a:p>
        </p:txBody>
      </p:sp>
      <p:sp>
        <p:nvSpPr>
          <p:cNvPr id="7" name="Titel 1"/>
          <p:cNvSpPr>
            <a:spLocks noGrp="1"/>
          </p:cNvSpPr>
          <p:nvPr>
            <p:ph type="ctrTitle" hasCustomPrompt="1"/>
          </p:nvPr>
        </p:nvSpPr>
        <p:spPr>
          <a:xfrm>
            <a:off x="1199999" y="2010790"/>
            <a:ext cx="4425600" cy="2228929"/>
          </a:xfrm>
          <a:prstGeom prst="rect">
            <a:avLst/>
          </a:prstGeom>
          <a:noFill/>
        </p:spPr>
        <p:txBody>
          <a:bodyPr lIns="0" tIns="0" rIns="0" bIns="0" anchor="b" anchorCtr="0"/>
          <a:lstStyle>
            <a:lvl1pPr algn="l">
              <a:lnSpc>
                <a:spcPct val="100000"/>
              </a:lnSpc>
              <a:defRPr sz="4000" b="0" baseline="0">
                <a:solidFill>
                  <a:schemeClr val="accent6"/>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r>
              <a:rPr lang="en-GB"/>
              <a:t>Click to add breaker title</a:t>
            </a:r>
          </a:p>
        </p:txBody>
      </p:sp>
      <p:cxnSp>
        <p:nvCxnSpPr>
          <p:cNvPr id="9" name="Magenta stroke">
            <a:extLst>
              <a:ext uri="{FF2B5EF4-FFF2-40B4-BE49-F238E27FC236}">
                <a16:creationId xmlns:a16="http://schemas.microsoft.com/office/drawing/2014/main" id="{B39785DC-C44D-46A5-8544-F1EB3B997F73}"/>
              </a:ext>
            </a:extLst>
          </p:cNvPr>
          <p:cNvCxnSpPr/>
          <p:nvPr userDrawn="1"/>
        </p:nvCxnSpPr>
        <p:spPr>
          <a:xfrm>
            <a:off x="911749" y="-1"/>
            <a:ext cx="0" cy="4114801"/>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Footer Placeholder 2" hidden="1">
            <a:extLst>
              <a:ext uri="{FF2B5EF4-FFF2-40B4-BE49-F238E27FC236}">
                <a16:creationId xmlns:a16="http://schemas.microsoft.com/office/drawing/2014/main" id="{E55BBC26-2233-4E0A-B9F4-90F34C8030B6}"/>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3" name="Slide Number Placeholder 6" hidden="1">
            <a:extLst>
              <a:ext uri="{FF2B5EF4-FFF2-40B4-BE49-F238E27FC236}">
                <a16:creationId xmlns:a16="http://schemas.microsoft.com/office/drawing/2014/main" id="{FFADE0B6-DC5D-49A1-AD6E-F51E352A60CD}"/>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11" name="Date Placeholder 6" hidden="1">
            <a:extLst>
              <a:ext uri="{FF2B5EF4-FFF2-40B4-BE49-F238E27FC236}">
                <a16:creationId xmlns:a16="http://schemas.microsoft.com/office/drawing/2014/main" id="{46693C40-B81B-4E00-A7D5-3D085F893A2D}"/>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8419DEE0-753E-4EB0-992B-B2D9B6C4BA28}" type="datetime4">
              <a:rPr lang="en-GB" smtClean="0"/>
              <a:t>11 October 2023</a:t>
            </a:fld>
            <a:endParaRPr lang="en-GB"/>
          </a:p>
        </p:txBody>
      </p:sp>
    </p:spTree>
    <p:extLst>
      <p:ext uri="{BB962C8B-B14F-4D97-AF65-F5344CB8AC3E}">
        <p14:creationId xmlns:p14="http://schemas.microsoft.com/office/powerpoint/2010/main" val="53001053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Breaker - Custom picture II">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7D59560-9F4E-44E9-87BD-73E29378F4DB}"/>
              </a:ext>
            </a:extLst>
          </p:cNvPr>
          <p:cNvSpPr/>
          <p:nvPr userDrawn="1"/>
        </p:nvSpPr>
        <p:spPr>
          <a:xfrm>
            <a:off x="-2" y="0"/>
            <a:ext cx="12192001" cy="6858000"/>
          </a:xfrm>
          <a:prstGeom prst="rect">
            <a:avLst/>
          </a:prstGeom>
          <a:solidFill>
            <a:srgbClr val="6B6867"/>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0" name="Picture Placeholder 2"/>
          <p:cNvSpPr>
            <a:spLocks noGrp="1"/>
          </p:cNvSpPr>
          <p:nvPr>
            <p:ph type="pic" sz="quarter" idx="10" hasCustomPrompt="1"/>
          </p:nvPr>
        </p:nvSpPr>
        <p:spPr>
          <a:xfrm>
            <a:off x="6096000" y="0"/>
            <a:ext cx="6096001" cy="6858000"/>
          </a:xfrm>
          <a:prstGeom prst="rect">
            <a:avLst/>
          </a:prstGeom>
          <a:blipFill>
            <a:blip r:embed="rId2"/>
            <a:stretch>
              <a:fillRect/>
            </a:stretch>
          </a:blipFill>
        </p:spPr>
        <p:txBody>
          <a:bodyPr lIns="108000" tIns="108000" rIns="1980000"/>
          <a:lstStyle>
            <a:lvl1pPr marL="0" indent="0">
              <a:buNone/>
              <a:defRPr sz="1333" baseline="0">
                <a:solidFill>
                  <a:schemeClr val="bg1"/>
                </a:solidFill>
              </a:defRPr>
            </a:lvl1pPr>
          </a:lstStyle>
          <a:p>
            <a:r>
              <a:rPr lang="en-GB"/>
              <a:t>Select the placeholder and insert an image via ImageLibrary</a:t>
            </a:r>
          </a:p>
        </p:txBody>
      </p:sp>
      <p:cxnSp>
        <p:nvCxnSpPr>
          <p:cNvPr id="9" name="Magenta stroke">
            <a:extLst>
              <a:ext uri="{FF2B5EF4-FFF2-40B4-BE49-F238E27FC236}">
                <a16:creationId xmlns:a16="http://schemas.microsoft.com/office/drawing/2014/main" id="{B39785DC-C44D-46A5-8544-F1EB3B997F73}"/>
              </a:ext>
            </a:extLst>
          </p:cNvPr>
          <p:cNvCxnSpPr/>
          <p:nvPr userDrawn="1"/>
        </p:nvCxnSpPr>
        <p:spPr>
          <a:xfrm>
            <a:off x="911749" y="-1"/>
            <a:ext cx="0" cy="4114801"/>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Titel 1">
            <a:extLst>
              <a:ext uri="{FF2B5EF4-FFF2-40B4-BE49-F238E27FC236}">
                <a16:creationId xmlns:a16="http://schemas.microsoft.com/office/drawing/2014/main" id="{DB2C3555-1CE8-42EA-9890-1A0902E8C872}"/>
              </a:ext>
            </a:extLst>
          </p:cNvPr>
          <p:cNvSpPr>
            <a:spLocks noGrp="1"/>
          </p:cNvSpPr>
          <p:nvPr>
            <p:ph type="ctrTitle" hasCustomPrompt="1"/>
          </p:nvPr>
        </p:nvSpPr>
        <p:spPr>
          <a:xfrm>
            <a:off x="1199999" y="2010790"/>
            <a:ext cx="4425600" cy="2228929"/>
          </a:xfrm>
          <a:prstGeom prst="rect">
            <a:avLst/>
          </a:prstGeom>
          <a:noFill/>
        </p:spPr>
        <p:txBody>
          <a:bodyPr lIns="0" tIns="0" rIns="0" bIns="0" anchor="b" anchorCtr="0"/>
          <a:lstStyle>
            <a:lvl1pPr algn="l">
              <a:lnSpc>
                <a:spcPct val="100000"/>
              </a:lnSpc>
              <a:defRPr sz="4000" b="0" baseline="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r>
              <a:rPr lang="en-GB"/>
              <a:t>Click to add breaker title</a:t>
            </a:r>
          </a:p>
        </p:txBody>
      </p:sp>
      <p:sp>
        <p:nvSpPr>
          <p:cNvPr id="12" name="Footer Placeholder 2" hidden="1">
            <a:extLst>
              <a:ext uri="{FF2B5EF4-FFF2-40B4-BE49-F238E27FC236}">
                <a16:creationId xmlns:a16="http://schemas.microsoft.com/office/drawing/2014/main" id="{E55BBC26-2233-4E0A-B9F4-90F34C8030B6}"/>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3" name="Slide Number Placeholder 6" hidden="1">
            <a:extLst>
              <a:ext uri="{FF2B5EF4-FFF2-40B4-BE49-F238E27FC236}">
                <a16:creationId xmlns:a16="http://schemas.microsoft.com/office/drawing/2014/main" id="{FFADE0B6-DC5D-49A1-AD6E-F51E352A60CD}"/>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14" name="Date Placeholder 6" hidden="1">
            <a:extLst>
              <a:ext uri="{FF2B5EF4-FFF2-40B4-BE49-F238E27FC236}">
                <a16:creationId xmlns:a16="http://schemas.microsoft.com/office/drawing/2014/main" id="{6E7586F7-D3C3-4931-8872-9D375CA9A09F}"/>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1E9885BC-9755-4371-AD63-41C5295AFB59}" type="datetime4">
              <a:rPr lang="en-GB" smtClean="0"/>
              <a:t>11 October 2023</a:t>
            </a:fld>
            <a:endParaRPr lang="en-GB"/>
          </a:p>
        </p:txBody>
      </p:sp>
    </p:spTree>
    <p:extLst>
      <p:ext uri="{BB962C8B-B14F-4D97-AF65-F5344CB8AC3E}">
        <p14:creationId xmlns:p14="http://schemas.microsoft.com/office/powerpoint/2010/main" val="272887587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Breaker - Custom picture III">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7D59560-9F4E-44E9-87BD-73E29378F4DB}"/>
              </a:ext>
            </a:extLst>
          </p:cNvPr>
          <p:cNvSpPr/>
          <p:nvPr userDrawn="1"/>
        </p:nvSpPr>
        <p:spPr>
          <a:xfrm>
            <a:off x="-2" y="0"/>
            <a:ext cx="12192001" cy="6858000"/>
          </a:xfrm>
          <a:prstGeom prst="rect">
            <a:avLst/>
          </a:prstGeom>
          <a:solidFill>
            <a:srgbClr val="410032"/>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10" name="Picture Placeholder 2"/>
          <p:cNvSpPr>
            <a:spLocks noGrp="1"/>
          </p:cNvSpPr>
          <p:nvPr>
            <p:ph type="pic" sz="quarter" idx="10" hasCustomPrompt="1"/>
          </p:nvPr>
        </p:nvSpPr>
        <p:spPr>
          <a:xfrm>
            <a:off x="6096000" y="0"/>
            <a:ext cx="6096001" cy="6858000"/>
          </a:xfrm>
          <a:prstGeom prst="rect">
            <a:avLst/>
          </a:prstGeom>
          <a:blipFill>
            <a:blip r:embed="rId2"/>
            <a:stretch>
              <a:fillRect/>
            </a:stretch>
          </a:blipFill>
        </p:spPr>
        <p:txBody>
          <a:bodyPr lIns="108000" tIns="108000" rIns="1980000"/>
          <a:lstStyle>
            <a:lvl1pPr marL="0" indent="0">
              <a:buNone/>
              <a:defRPr sz="1333" baseline="0">
                <a:solidFill>
                  <a:schemeClr val="bg1"/>
                </a:solidFill>
              </a:defRPr>
            </a:lvl1pPr>
          </a:lstStyle>
          <a:p>
            <a:r>
              <a:rPr lang="en-GB"/>
              <a:t>Select the placeholder and insert an image via ImageLibrary</a:t>
            </a:r>
          </a:p>
        </p:txBody>
      </p:sp>
      <p:cxnSp>
        <p:nvCxnSpPr>
          <p:cNvPr id="9" name="Magenta stroke">
            <a:extLst>
              <a:ext uri="{FF2B5EF4-FFF2-40B4-BE49-F238E27FC236}">
                <a16:creationId xmlns:a16="http://schemas.microsoft.com/office/drawing/2014/main" id="{B39785DC-C44D-46A5-8544-F1EB3B997F73}"/>
              </a:ext>
            </a:extLst>
          </p:cNvPr>
          <p:cNvCxnSpPr/>
          <p:nvPr userDrawn="1"/>
        </p:nvCxnSpPr>
        <p:spPr>
          <a:xfrm>
            <a:off x="911749" y="-1"/>
            <a:ext cx="0" cy="4114801"/>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4" name="Titel 1">
            <a:extLst>
              <a:ext uri="{FF2B5EF4-FFF2-40B4-BE49-F238E27FC236}">
                <a16:creationId xmlns:a16="http://schemas.microsoft.com/office/drawing/2014/main" id="{A7847DBF-4E0B-41C9-982A-69B0CE12B236}"/>
              </a:ext>
            </a:extLst>
          </p:cNvPr>
          <p:cNvSpPr>
            <a:spLocks noGrp="1"/>
          </p:cNvSpPr>
          <p:nvPr>
            <p:ph type="ctrTitle" hasCustomPrompt="1"/>
          </p:nvPr>
        </p:nvSpPr>
        <p:spPr>
          <a:xfrm>
            <a:off x="1199999" y="2010790"/>
            <a:ext cx="4425600" cy="2228929"/>
          </a:xfrm>
          <a:prstGeom prst="rect">
            <a:avLst/>
          </a:prstGeom>
          <a:noFill/>
        </p:spPr>
        <p:txBody>
          <a:bodyPr lIns="0" tIns="0" rIns="0" bIns="0" anchor="b" anchorCtr="0"/>
          <a:lstStyle>
            <a:lvl1pPr algn="l">
              <a:lnSpc>
                <a:spcPct val="100000"/>
              </a:lnSpc>
              <a:defRPr sz="4000" b="0" baseline="0">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stStyle>
          <a:p>
            <a:r>
              <a:rPr lang="en-GB"/>
              <a:t>Click to add breaker title</a:t>
            </a:r>
          </a:p>
        </p:txBody>
      </p:sp>
      <p:sp>
        <p:nvSpPr>
          <p:cNvPr id="12" name="Footer Placeholder 2" hidden="1">
            <a:extLst>
              <a:ext uri="{FF2B5EF4-FFF2-40B4-BE49-F238E27FC236}">
                <a16:creationId xmlns:a16="http://schemas.microsoft.com/office/drawing/2014/main" id="{E55BBC26-2233-4E0A-B9F4-90F34C8030B6}"/>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3" name="Slide Number Placeholder 6" hidden="1">
            <a:extLst>
              <a:ext uri="{FF2B5EF4-FFF2-40B4-BE49-F238E27FC236}">
                <a16:creationId xmlns:a16="http://schemas.microsoft.com/office/drawing/2014/main" id="{FFADE0B6-DC5D-49A1-AD6E-F51E352A60CD}"/>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11" name="Date Placeholder 6" hidden="1">
            <a:extLst>
              <a:ext uri="{FF2B5EF4-FFF2-40B4-BE49-F238E27FC236}">
                <a16:creationId xmlns:a16="http://schemas.microsoft.com/office/drawing/2014/main" id="{9BB1AEE4-2F51-4DB6-A192-EF65F7440E05}"/>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AA80D4EE-07D2-4E68-807C-77CD466511E2}" type="datetime4">
              <a:rPr lang="en-GB" smtClean="0"/>
              <a:t>11 October 2023</a:t>
            </a:fld>
            <a:endParaRPr lang="en-GB"/>
          </a:p>
        </p:txBody>
      </p:sp>
    </p:spTree>
    <p:extLst>
      <p:ext uri="{BB962C8B-B14F-4D97-AF65-F5344CB8AC3E}">
        <p14:creationId xmlns:p14="http://schemas.microsoft.com/office/powerpoint/2010/main" val="296367321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preserve="1" userDrawn="1">
  <p:cSld name="Breaker - Custom picture IIII">
    <p:spTree>
      <p:nvGrpSpPr>
        <p:cNvPr id="1" name=""/>
        <p:cNvGrpSpPr/>
        <p:nvPr/>
      </p:nvGrpSpPr>
      <p:grpSpPr>
        <a:xfrm>
          <a:off x="0" y="0"/>
          <a:ext cx="0" cy="0"/>
          <a:chOff x="0" y="0"/>
          <a:chExt cx="0" cy="0"/>
        </a:xfrm>
      </p:grpSpPr>
      <p:sp>
        <p:nvSpPr>
          <p:cNvPr id="9" name="Background">
            <a:extLst>
              <a:ext uri="{FF2B5EF4-FFF2-40B4-BE49-F238E27FC236}">
                <a16:creationId xmlns:a16="http://schemas.microsoft.com/office/drawing/2014/main" id="{8BB6A006-8E20-4BF3-8E6B-39294A6D03A8}"/>
              </a:ext>
            </a:extLst>
          </p:cNvPr>
          <p:cNvSpPr/>
          <p:nvPr userDrawn="1"/>
        </p:nvSpPr>
        <p:spPr>
          <a:xfrm>
            <a:off x="0" y="-2"/>
            <a:ext cx="12192000" cy="6858001"/>
          </a:xfrm>
          <a:prstGeom prst="rect">
            <a:avLst/>
          </a:prstGeom>
          <a:solidFill>
            <a:srgbClr val="6B6867"/>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cxnSp>
        <p:nvCxnSpPr>
          <p:cNvPr id="11" name="Magenta stroke">
            <a:extLst>
              <a:ext uri="{FF2B5EF4-FFF2-40B4-BE49-F238E27FC236}">
                <a16:creationId xmlns:a16="http://schemas.microsoft.com/office/drawing/2014/main" id="{5938ACBD-6D0B-4E09-BB9B-429EFDF3BD61}"/>
              </a:ext>
            </a:extLst>
          </p:cNvPr>
          <p:cNvCxnSpPr/>
          <p:nvPr userDrawn="1"/>
        </p:nvCxnSpPr>
        <p:spPr>
          <a:xfrm>
            <a:off x="513600" y="-1"/>
            <a:ext cx="0" cy="1056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27" name="Titel 1"/>
          <p:cNvSpPr>
            <a:spLocks noGrp="1"/>
          </p:cNvSpPr>
          <p:nvPr>
            <p:ph type="ctrTitle" hasCustomPrompt="1"/>
          </p:nvPr>
        </p:nvSpPr>
        <p:spPr>
          <a:xfrm>
            <a:off x="729601" y="576732"/>
            <a:ext cx="10929000" cy="652800"/>
          </a:xfrm>
          <a:prstGeom prst="rect">
            <a:avLst/>
          </a:prstGeom>
          <a:noFill/>
        </p:spPr>
        <p:txBody>
          <a:bodyPr lIns="0" tIns="0" rIns="0" bIns="0" anchor="t" anchorCtr="0"/>
          <a:lstStyle>
            <a:lvl1pPr algn="l">
              <a:lnSpc>
                <a:spcPct val="100000"/>
              </a:lnSpc>
              <a:defRPr sz="4000" baseline="0">
                <a:solidFill>
                  <a:schemeClr val="bg1"/>
                </a:solidFill>
              </a:defRPr>
            </a:lvl1pPr>
          </a:lstStyle>
          <a:p>
            <a:r>
              <a:rPr lang="en-GB"/>
              <a:t>Click to add breaker title</a:t>
            </a:r>
          </a:p>
        </p:txBody>
      </p:sp>
      <p:sp>
        <p:nvSpPr>
          <p:cNvPr id="3" name="Picture Placeholder 2">
            <a:extLst>
              <a:ext uri="{FF2B5EF4-FFF2-40B4-BE49-F238E27FC236}">
                <a16:creationId xmlns:a16="http://schemas.microsoft.com/office/drawing/2014/main" id="{4161C079-20B0-47DC-B7A4-21BC6CF8EE7B}"/>
              </a:ext>
            </a:extLst>
          </p:cNvPr>
          <p:cNvSpPr>
            <a:spLocks noGrp="1"/>
          </p:cNvSpPr>
          <p:nvPr>
            <p:ph type="pic" sz="quarter" idx="14" hasCustomPrompt="1"/>
          </p:nvPr>
        </p:nvSpPr>
        <p:spPr>
          <a:xfrm>
            <a:off x="499200" y="1920000"/>
            <a:ext cx="3456000" cy="3456000"/>
          </a:xfrm>
          <a:prstGeom prst="ellipse">
            <a:avLst/>
          </a:prstGeom>
          <a:solidFill>
            <a:schemeClr val="bg2"/>
          </a:solidFill>
        </p:spPr>
        <p:txBody>
          <a:bodyPr tIns="0"/>
          <a:lstStyle>
            <a:lvl1pPr marL="0" indent="0" algn="l">
              <a:buFont typeface="Arial" panose="020B0604020202020204" pitchFamily="34" charset="0"/>
              <a:buNone/>
              <a:defRPr sz="1333"/>
            </a:lvl1pPr>
          </a:lstStyle>
          <a:p>
            <a:r>
              <a:rPr lang="en-GB"/>
              <a:t>Select the placeholder and insert an image via </a:t>
            </a:r>
            <a:r>
              <a:rPr lang="en-GB" err="1"/>
              <a:t>ImageLibrary</a:t>
            </a:r>
            <a:endParaRPr lang="en-GB"/>
          </a:p>
        </p:txBody>
      </p:sp>
      <p:sp>
        <p:nvSpPr>
          <p:cNvPr id="12" name="Picture Placeholder 2">
            <a:extLst>
              <a:ext uri="{FF2B5EF4-FFF2-40B4-BE49-F238E27FC236}">
                <a16:creationId xmlns:a16="http://schemas.microsoft.com/office/drawing/2014/main" id="{92AFDDFA-4CE4-49A7-8CF8-F4F4DE9FFFDC}"/>
              </a:ext>
            </a:extLst>
          </p:cNvPr>
          <p:cNvSpPr>
            <a:spLocks noGrp="1"/>
          </p:cNvSpPr>
          <p:nvPr>
            <p:ph type="pic" sz="quarter" idx="15" hasCustomPrompt="1"/>
          </p:nvPr>
        </p:nvSpPr>
        <p:spPr>
          <a:xfrm>
            <a:off x="4350900" y="1920000"/>
            <a:ext cx="3456000" cy="3456000"/>
          </a:xfrm>
          <a:prstGeom prst="ellipse">
            <a:avLst/>
          </a:prstGeom>
          <a:solidFill>
            <a:schemeClr val="bg2"/>
          </a:solidFill>
        </p:spPr>
        <p:txBody>
          <a:bodyPr tIns="0"/>
          <a:lstStyle>
            <a:lvl1pPr marL="0" indent="0" algn="l">
              <a:buFont typeface="Arial" panose="020B0604020202020204" pitchFamily="34" charset="0"/>
              <a:buNone/>
              <a:defRPr sz="1333"/>
            </a:lvl1pPr>
          </a:lstStyle>
          <a:p>
            <a:r>
              <a:rPr lang="en-GB"/>
              <a:t>Select the placeholder and insert an image via </a:t>
            </a:r>
            <a:r>
              <a:rPr lang="en-GB" err="1"/>
              <a:t>ImageLibrary</a:t>
            </a:r>
            <a:endParaRPr lang="en-GB"/>
          </a:p>
        </p:txBody>
      </p:sp>
      <p:sp>
        <p:nvSpPr>
          <p:cNvPr id="13" name="Picture Placeholder 2">
            <a:extLst>
              <a:ext uri="{FF2B5EF4-FFF2-40B4-BE49-F238E27FC236}">
                <a16:creationId xmlns:a16="http://schemas.microsoft.com/office/drawing/2014/main" id="{CD7A4A1B-0062-47F7-8D59-81ED1344ED14}"/>
              </a:ext>
            </a:extLst>
          </p:cNvPr>
          <p:cNvSpPr>
            <a:spLocks noGrp="1"/>
          </p:cNvSpPr>
          <p:nvPr>
            <p:ph type="pic" sz="quarter" idx="16" hasCustomPrompt="1"/>
          </p:nvPr>
        </p:nvSpPr>
        <p:spPr>
          <a:xfrm>
            <a:off x="8202600" y="1920000"/>
            <a:ext cx="3456000" cy="3456000"/>
          </a:xfrm>
          <a:prstGeom prst="ellipse">
            <a:avLst/>
          </a:prstGeom>
          <a:solidFill>
            <a:schemeClr val="bg2"/>
          </a:solidFill>
        </p:spPr>
        <p:txBody>
          <a:bodyPr tIns="0"/>
          <a:lstStyle>
            <a:lvl1pPr marL="0" indent="0" algn="l">
              <a:buFont typeface="Arial" panose="020B0604020202020204" pitchFamily="34" charset="0"/>
              <a:buNone/>
              <a:defRPr sz="1333"/>
            </a:lvl1pPr>
          </a:lstStyle>
          <a:p>
            <a:r>
              <a:rPr lang="en-GB"/>
              <a:t>Select the placeholder and insert an image via </a:t>
            </a:r>
            <a:r>
              <a:rPr lang="en-GB" err="1"/>
              <a:t>ImageLibrary</a:t>
            </a:r>
            <a:endParaRPr lang="en-GB"/>
          </a:p>
        </p:txBody>
      </p:sp>
      <p:sp>
        <p:nvSpPr>
          <p:cNvPr id="15" name="Text Placeholder 14">
            <a:extLst>
              <a:ext uri="{FF2B5EF4-FFF2-40B4-BE49-F238E27FC236}">
                <a16:creationId xmlns:a16="http://schemas.microsoft.com/office/drawing/2014/main" id="{97FB8905-20F5-4240-A2FB-46FAA99B3314}"/>
              </a:ext>
            </a:extLst>
          </p:cNvPr>
          <p:cNvSpPr>
            <a:spLocks noGrp="1"/>
          </p:cNvSpPr>
          <p:nvPr>
            <p:ph type="body" sz="quarter" idx="17"/>
          </p:nvPr>
        </p:nvSpPr>
        <p:spPr>
          <a:xfrm>
            <a:off x="527051" y="5577412"/>
            <a:ext cx="3456000" cy="489057"/>
          </a:xfrm>
          <a:prstGeom prst="rect">
            <a:avLst/>
          </a:prstGeom>
        </p:spPr>
        <p:txBody>
          <a:bodyPr/>
          <a:lstStyle>
            <a:lvl1pPr marL="0" indent="0" algn="ctr">
              <a:buNone/>
              <a:defRPr sz="1733">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0" indent="0" algn="ctr">
              <a:buFontTx/>
              <a:buNone/>
              <a:defRPr>
                <a:solidFill>
                  <a:schemeClr val="bg1"/>
                </a:solidFill>
              </a:defRPr>
            </a:lvl2pPr>
            <a:lvl3pPr marL="0" indent="0" algn="ctr">
              <a:buFontTx/>
              <a:buNone/>
              <a:defRPr>
                <a:solidFill>
                  <a:schemeClr val="bg1"/>
                </a:solidFill>
              </a:defRPr>
            </a:lvl3pPr>
            <a:lvl4pPr marL="0" indent="0" algn="ctr">
              <a:buFontTx/>
              <a:buNone/>
              <a:defRPr>
                <a:solidFill>
                  <a:schemeClr val="bg1"/>
                </a:solidFill>
              </a:defRPr>
            </a:lvl4pPr>
            <a:lvl5pPr marL="0" indent="0" algn="ctr">
              <a:buFontTx/>
              <a:buNone/>
              <a:defRPr>
                <a:solidFill>
                  <a:schemeClr val="bg1"/>
                </a:solidFill>
              </a:defRPr>
            </a:lvl5pPr>
          </a:lstStyle>
          <a:p>
            <a:pPr lvl="0"/>
            <a:r>
              <a:rPr lang="en-US"/>
              <a:t>Click to edit Master text styles</a:t>
            </a:r>
          </a:p>
        </p:txBody>
      </p:sp>
      <p:sp>
        <p:nvSpPr>
          <p:cNvPr id="18" name="Text Placeholder 14">
            <a:extLst>
              <a:ext uri="{FF2B5EF4-FFF2-40B4-BE49-F238E27FC236}">
                <a16:creationId xmlns:a16="http://schemas.microsoft.com/office/drawing/2014/main" id="{996DBD91-6E63-4291-874C-DA52DD818A0C}"/>
              </a:ext>
            </a:extLst>
          </p:cNvPr>
          <p:cNvSpPr>
            <a:spLocks noGrp="1"/>
          </p:cNvSpPr>
          <p:nvPr>
            <p:ph type="body" sz="quarter" idx="18"/>
          </p:nvPr>
        </p:nvSpPr>
        <p:spPr>
          <a:xfrm>
            <a:off x="4350900" y="5577412"/>
            <a:ext cx="3456000" cy="489057"/>
          </a:xfrm>
          <a:prstGeom prst="rect">
            <a:avLst/>
          </a:prstGeom>
        </p:spPr>
        <p:txBody>
          <a:bodyPr/>
          <a:lstStyle>
            <a:lvl1pPr marL="0" indent="0" algn="ctr">
              <a:buNone/>
              <a:defRPr sz="1733">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0" indent="0" algn="ctr">
              <a:buFontTx/>
              <a:buNone/>
              <a:defRPr>
                <a:solidFill>
                  <a:schemeClr val="bg1"/>
                </a:solidFill>
              </a:defRPr>
            </a:lvl2pPr>
            <a:lvl3pPr marL="0" indent="0" algn="ctr">
              <a:buFontTx/>
              <a:buNone/>
              <a:defRPr>
                <a:solidFill>
                  <a:schemeClr val="bg1"/>
                </a:solidFill>
              </a:defRPr>
            </a:lvl3pPr>
            <a:lvl4pPr marL="0" indent="0" algn="ctr">
              <a:buFontTx/>
              <a:buNone/>
              <a:defRPr>
                <a:solidFill>
                  <a:schemeClr val="bg1"/>
                </a:solidFill>
              </a:defRPr>
            </a:lvl4pPr>
            <a:lvl5pPr marL="0" indent="0" algn="ctr">
              <a:buFontTx/>
              <a:buNone/>
              <a:defRPr>
                <a:solidFill>
                  <a:schemeClr val="bg1"/>
                </a:solidFill>
              </a:defRPr>
            </a:lvl5pPr>
          </a:lstStyle>
          <a:p>
            <a:pPr lvl="0"/>
            <a:r>
              <a:rPr lang="en-US"/>
              <a:t>Click to edit Master text styles</a:t>
            </a:r>
          </a:p>
        </p:txBody>
      </p:sp>
      <p:sp>
        <p:nvSpPr>
          <p:cNvPr id="19" name="Text Placeholder 14">
            <a:extLst>
              <a:ext uri="{FF2B5EF4-FFF2-40B4-BE49-F238E27FC236}">
                <a16:creationId xmlns:a16="http://schemas.microsoft.com/office/drawing/2014/main" id="{1CA933A3-E35A-4652-8B46-25FFF8FAE4BB}"/>
              </a:ext>
            </a:extLst>
          </p:cNvPr>
          <p:cNvSpPr>
            <a:spLocks noGrp="1"/>
          </p:cNvSpPr>
          <p:nvPr>
            <p:ph type="body" sz="quarter" idx="19"/>
          </p:nvPr>
        </p:nvSpPr>
        <p:spPr>
          <a:xfrm>
            <a:off x="8202600" y="5577412"/>
            <a:ext cx="3456000" cy="478373"/>
          </a:xfrm>
          <a:prstGeom prst="rect">
            <a:avLst/>
          </a:prstGeom>
        </p:spPr>
        <p:txBody>
          <a:bodyPr/>
          <a:lstStyle>
            <a:lvl1pPr marL="0" indent="0" algn="ctr">
              <a:buNone/>
              <a:defRPr sz="1733">
                <a:solidFill>
                  <a:schemeClr val="bg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0" indent="0" algn="ctr">
              <a:buFontTx/>
              <a:buNone/>
              <a:defRPr>
                <a:solidFill>
                  <a:schemeClr val="bg1"/>
                </a:solidFill>
              </a:defRPr>
            </a:lvl2pPr>
            <a:lvl3pPr marL="0" indent="0" algn="ctr">
              <a:buFontTx/>
              <a:buNone/>
              <a:defRPr>
                <a:solidFill>
                  <a:schemeClr val="bg1"/>
                </a:solidFill>
              </a:defRPr>
            </a:lvl3pPr>
            <a:lvl4pPr marL="0" indent="0" algn="ctr">
              <a:buFontTx/>
              <a:buNone/>
              <a:defRPr>
                <a:solidFill>
                  <a:schemeClr val="bg1"/>
                </a:solidFill>
              </a:defRPr>
            </a:lvl4pPr>
            <a:lvl5pPr marL="0" indent="0" algn="ctr">
              <a:buFontTx/>
              <a:buNone/>
              <a:defRPr>
                <a:solidFill>
                  <a:schemeClr val="bg1"/>
                </a:solidFill>
              </a:defRPr>
            </a:lvl5pPr>
          </a:lstStyle>
          <a:p>
            <a:pPr lvl="0"/>
            <a:r>
              <a:rPr lang="en-US"/>
              <a:t>Click to edit Master text styles</a:t>
            </a:r>
          </a:p>
        </p:txBody>
      </p:sp>
      <p:sp>
        <p:nvSpPr>
          <p:cNvPr id="23" name="Footer Placeholder 2" hidden="1">
            <a:extLst>
              <a:ext uri="{FF2B5EF4-FFF2-40B4-BE49-F238E27FC236}">
                <a16:creationId xmlns:a16="http://schemas.microsoft.com/office/drawing/2014/main" id="{C3614F6B-D4DD-4988-958C-2527F41AFEB4}"/>
              </a:ext>
            </a:extLst>
          </p:cNvPr>
          <p:cNvSpPr>
            <a:spLocks noGrp="1"/>
          </p:cNvSpPr>
          <p:nvPr>
            <p:ph type="ftr" sz="quarter" idx="20"/>
          </p:nvPr>
        </p:nvSpPr>
        <p:spPr>
          <a:xfrm>
            <a:off x="0" y="6851508"/>
            <a:ext cx="0" cy="0"/>
          </a:xfrm>
          <a:prstGeom prst="rect">
            <a:avLst/>
          </a:prstGeom>
        </p:spPr>
        <p:txBody>
          <a:bodyPr/>
          <a:lstStyle>
            <a:lvl1pPr>
              <a:defRPr sz="133">
                <a:noFill/>
              </a:defRPr>
            </a:lvl1pPr>
          </a:lstStyle>
          <a:p>
            <a:r>
              <a:rPr lang="en-US"/>
              <a:t>ACT</a:t>
            </a:r>
            <a:endParaRPr lang="en-GB"/>
          </a:p>
        </p:txBody>
      </p:sp>
      <p:sp>
        <p:nvSpPr>
          <p:cNvPr id="24" name="Slide Number Placeholder 6" hidden="1">
            <a:extLst>
              <a:ext uri="{FF2B5EF4-FFF2-40B4-BE49-F238E27FC236}">
                <a16:creationId xmlns:a16="http://schemas.microsoft.com/office/drawing/2014/main" id="{1C3B849B-ED4B-4C9A-B663-22595F24E5AA}"/>
              </a:ext>
            </a:extLst>
          </p:cNvPr>
          <p:cNvSpPr>
            <a:spLocks noGrp="1"/>
          </p:cNvSpPr>
          <p:nvPr>
            <p:ph type="sldNum" sz="quarter" idx="21"/>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14" name="Date Placeholder 6" hidden="1">
            <a:extLst>
              <a:ext uri="{FF2B5EF4-FFF2-40B4-BE49-F238E27FC236}">
                <a16:creationId xmlns:a16="http://schemas.microsoft.com/office/drawing/2014/main" id="{F89C3109-6F20-4304-AB2F-BA8FD82BCB36}"/>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7ECEBC69-2DE5-4B86-AC06-8A979DF0FA78}" type="datetime4">
              <a:rPr lang="en-GB" smtClean="0"/>
              <a:t>11 October 2023</a:t>
            </a:fld>
            <a:endParaRPr lang="en-GB"/>
          </a:p>
        </p:txBody>
      </p:sp>
    </p:spTree>
    <p:extLst>
      <p:ext uri="{BB962C8B-B14F-4D97-AF65-F5344CB8AC3E}">
        <p14:creationId xmlns:p14="http://schemas.microsoft.com/office/powerpoint/2010/main" val="344719250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4931" y="430700"/>
            <a:ext cx="11145600" cy="476821"/>
          </a:xfrm>
          <a:prstGeom prst="rect">
            <a:avLst/>
          </a:prstGeom>
        </p:spPr>
        <p:txBody>
          <a:bodyPr/>
          <a:lstStyle/>
          <a:p>
            <a:r>
              <a:rPr lang="en-GB"/>
              <a:t>Click to add text (short and precise)</a:t>
            </a:r>
          </a:p>
        </p:txBody>
      </p:sp>
      <p:sp>
        <p:nvSpPr>
          <p:cNvPr id="6"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4" name="Footer Placeholder 3"/>
          <p:cNvSpPr>
            <a:spLocks noGrp="1"/>
          </p:cNvSpPr>
          <p:nvPr>
            <p:ph type="ftr" sz="quarter" idx="11"/>
          </p:nvPr>
        </p:nvSpPr>
        <p:spPr>
          <a:xfrm>
            <a:off x="676668" y="6432000"/>
            <a:ext cx="5424000" cy="240000"/>
          </a:xfrm>
          <a:prstGeom prst="rect">
            <a:avLst/>
          </a:prstGeom>
        </p:spPr>
        <p:txBody>
          <a:bodyPr/>
          <a:lstStyle/>
          <a:p>
            <a:r>
              <a:rPr lang="en-US"/>
              <a:t>ACT</a:t>
            </a:r>
            <a:endParaRPr lang="en-GB"/>
          </a:p>
        </p:txBody>
      </p:sp>
      <p:sp>
        <p:nvSpPr>
          <p:cNvPr id="5" name="Slide Number Placeholder 4"/>
          <p:cNvSpPr>
            <a:spLocks noGrp="1"/>
          </p:cNvSpPr>
          <p:nvPr>
            <p:ph type="sldNum" sz="quarter" idx="12"/>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56D7982E-5DE0-4683-8FEF-F457471B3FD9}"/>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C7423D82-CB3F-4885-852C-422611808C2B}" type="datetime4">
              <a:rPr lang="en-GB" smtClean="0"/>
              <a:t>11 October 2023</a:t>
            </a:fld>
            <a:endParaRPr lang="en-GB"/>
          </a:p>
        </p:txBody>
      </p:sp>
    </p:spTree>
    <p:extLst>
      <p:ext uri="{BB962C8B-B14F-4D97-AF65-F5344CB8AC3E}">
        <p14:creationId xmlns:p14="http://schemas.microsoft.com/office/powerpoint/2010/main" val="27797235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wo contents">
    <p:spTree>
      <p:nvGrpSpPr>
        <p:cNvPr id="1" name=""/>
        <p:cNvGrpSpPr/>
        <p:nvPr/>
      </p:nvGrpSpPr>
      <p:grpSpPr>
        <a:xfrm>
          <a:off x="0" y="0"/>
          <a:ext cx="0" cy="0"/>
          <a:chOff x="0" y="0"/>
          <a:chExt cx="0" cy="0"/>
        </a:xfrm>
      </p:grpSpPr>
      <p:sp>
        <p:nvSpPr>
          <p:cNvPr id="10" name="Title 1"/>
          <p:cNvSpPr>
            <a:spLocks noGrp="1"/>
          </p:cNvSpPr>
          <p:nvPr>
            <p:ph type="title" hasCustomPrompt="1"/>
          </p:nvPr>
        </p:nvSpPr>
        <p:spPr>
          <a:xfrm>
            <a:off x="522817" y="430700"/>
            <a:ext cx="11147715" cy="476821"/>
          </a:xfrm>
          <a:prstGeom prst="rect">
            <a:avLst/>
          </a:prstGeom>
        </p:spPr>
        <p:txBody>
          <a:bodyPr/>
          <a:lstStyle>
            <a:lvl1pPr>
              <a:defRPr baseline="0"/>
            </a:lvl1pPr>
          </a:lstStyle>
          <a:p>
            <a:r>
              <a:rPr lang="en-GB"/>
              <a:t>Click to add text (short and precise)</a:t>
            </a:r>
          </a:p>
        </p:txBody>
      </p:sp>
      <p:sp>
        <p:nvSpPr>
          <p:cNvPr id="27"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20" name="Slide Number Placeholder 19"/>
          <p:cNvSpPr>
            <a:spLocks noGrp="1"/>
          </p:cNvSpPr>
          <p:nvPr>
            <p:ph type="sldNum" sz="quarter" idx="16"/>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25" name="Footer Placeholder 8"/>
          <p:cNvSpPr>
            <a:spLocks noGrp="1"/>
          </p:cNvSpPr>
          <p:nvPr>
            <p:ph type="ftr" sz="quarter" idx="11"/>
          </p:nvPr>
        </p:nvSpPr>
        <p:spPr>
          <a:xfrm>
            <a:off x="676669" y="6431999"/>
            <a:ext cx="5424000" cy="240000"/>
          </a:xfrm>
          <a:prstGeom prst="rect">
            <a:avLst/>
          </a:prstGeom>
        </p:spPr>
        <p:txBody>
          <a:bodyPr/>
          <a:lstStyle/>
          <a:p>
            <a:r>
              <a:rPr lang="en-US"/>
              <a:t>ACT</a:t>
            </a:r>
            <a:endParaRPr lang="en-GB"/>
          </a:p>
        </p:txBody>
      </p:sp>
      <p:sp>
        <p:nvSpPr>
          <p:cNvPr id="8" name="Content Placeholder 3">
            <a:extLst>
              <a:ext uri="{FF2B5EF4-FFF2-40B4-BE49-F238E27FC236}">
                <a16:creationId xmlns:a16="http://schemas.microsoft.com/office/drawing/2014/main" id="{B21231D3-7F39-4506-A37B-D783656DE650}"/>
              </a:ext>
            </a:extLst>
          </p:cNvPr>
          <p:cNvSpPr>
            <a:spLocks noGrp="1"/>
          </p:cNvSpPr>
          <p:nvPr>
            <p:ph sz="quarter" idx="14" hasCustomPrompt="1"/>
          </p:nvPr>
        </p:nvSpPr>
        <p:spPr>
          <a:xfrm>
            <a:off x="522817" y="1507200"/>
            <a:ext cx="5520000"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11" name="Content Placeholder 3">
            <a:extLst>
              <a:ext uri="{FF2B5EF4-FFF2-40B4-BE49-F238E27FC236}">
                <a16:creationId xmlns:a16="http://schemas.microsoft.com/office/drawing/2014/main" id="{FC53B73B-5FC1-49F7-BA39-49CFD2DF2ABC}"/>
              </a:ext>
            </a:extLst>
          </p:cNvPr>
          <p:cNvSpPr>
            <a:spLocks noGrp="1"/>
          </p:cNvSpPr>
          <p:nvPr>
            <p:ph sz="quarter" idx="17" hasCustomPrompt="1"/>
          </p:nvPr>
        </p:nvSpPr>
        <p:spPr>
          <a:xfrm>
            <a:off x="6150532" y="1507200"/>
            <a:ext cx="5520000"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9" name="Date Placeholder 6" hidden="1">
            <a:extLst>
              <a:ext uri="{FF2B5EF4-FFF2-40B4-BE49-F238E27FC236}">
                <a16:creationId xmlns:a16="http://schemas.microsoft.com/office/drawing/2014/main" id="{96121290-9968-490F-9F91-F9252CB3E01E}"/>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7593B7B7-4DB1-4777-BC39-0972D2846B41}" type="datetime4">
              <a:rPr lang="en-GB" smtClean="0"/>
              <a:t>11 October 2023</a:t>
            </a:fld>
            <a:endParaRPr lang="en-GB"/>
          </a:p>
        </p:txBody>
      </p:sp>
    </p:spTree>
    <p:extLst>
      <p:ext uri="{BB962C8B-B14F-4D97-AF65-F5344CB8AC3E}">
        <p14:creationId xmlns:p14="http://schemas.microsoft.com/office/powerpoint/2010/main" val="912849594"/>
      </p:ext>
    </p:extLst>
  </p:cSld>
  <p:clrMapOvr>
    <a:masterClrMapping/>
  </p:clrMapOvr>
  <p:extLst>
    <p:ext uri="{DCECCB84-F9BA-43D5-87BE-67443E8EF086}">
      <p15:sldGuideLst xmlns:p15="http://schemas.microsoft.com/office/powerpoint/2012/main">
        <p15:guide id="1" pos="2857">
          <p15:clr>
            <a:srgbClr val="FBAE40"/>
          </p15:clr>
        </p15:guide>
        <p15:guide id="2" pos="2903">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ext and large content">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8" name="Text Placeholder 3"/>
          <p:cNvSpPr>
            <a:spLocks noGrp="1"/>
          </p:cNvSpPr>
          <p:nvPr>
            <p:ph type="body" sz="quarter" idx="22" hasCustomPrompt="1"/>
          </p:nvPr>
        </p:nvSpPr>
        <p:spPr>
          <a:xfrm>
            <a:off x="523201" y="1507200"/>
            <a:ext cx="3647617" cy="4550400"/>
          </a:xfrm>
          <a:prstGeom prst="rect">
            <a:avLst/>
          </a:prstGeom>
        </p:spPr>
        <p:txBody>
          <a:bodyPr/>
          <a:lstStyle>
            <a:lvl1pPr>
              <a:defRPr baseline="0"/>
            </a:lvl1pPr>
          </a:lstStyle>
          <a:p>
            <a:pPr lvl="0"/>
            <a:r>
              <a:rPr lang="en-GB"/>
              <a:t>Click to add text</a:t>
            </a:r>
          </a:p>
        </p:txBody>
      </p:sp>
      <p:sp>
        <p:nvSpPr>
          <p:cNvPr id="2" name="Footer Placeholder 1"/>
          <p:cNvSpPr>
            <a:spLocks noGrp="1"/>
          </p:cNvSpPr>
          <p:nvPr>
            <p:ph type="ftr" sz="quarter" idx="16"/>
          </p:nvPr>
        </p:nvSpPr>
        <p:spPr>
          <a:xfrm>
            <a:off x="676668" y="6432000"/>
            <a:ext cx="5424000" cy="240000"/>
          </a:xfrm>
          <a:prstGeom prst="rect">
            <a:avLst/>
          </a:prstGeom>
        </p:spPr>
        <p:txBody>
          <a:bodyPr/>
          <a:lstStyle/>
          <a:p>
            <a:r>
              <a:rPr lang="en-US"/>
              <a:t>ACT</a:t>
            </a:r>
            <a:endParaRPr lang="en-GB"/>
          </a:p>
        </p:txBody>
      </p:sp>
      <p:sp>
        <p:nvSpPr>
          <p:cNvPr id="5" name="Slide Number Placeholder 4"/>
          <p:cNvSpPr>
            <a:spLocks noGrp="1"/>
          </p:cNvSpPr>
          <p:nvPr>
            <p:ph type="sldNum" sz="quarter" idx="17"/>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9" name="Content Placeholder 3">
            <a:extLst>
              <a:ext uri="{FF2B5EF4-FFF2-40B4-BE49-F238E27FC236}">
                <a16:creationId xmlns:a16="http://schemas.microsoft.com/office/drawing/2014/main" id="{5810EE25-F3E6-49A5-8C2C-2F8CB893A07E}"/>
              </a:ext>
            </a:extLst>
          </p:cNvPr>
          <p:cNvSpPr>
            <a:spLocks noGrp="1"/>
          </p:cNvSpPr>
          <p:nvPr>
            <p:ph sz="quarter" idx="14" hasCustomPrompt="1"/>
          </p:nvPr>
        </p:nvSpPr>
        <p:spPr>
          <a:xfrm>
            <a:off x="4278532" y="1507200"/>
            <a:ext cx="7392000"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10" name="Date Placeholder 6" hidden="1">
            <a:extLst>
              <a:ext uri="{FF2B5EF4-FFF2-40B4-BE49-F238E27FC236}">
                <a16:creationId xmlns:a16="http://schemas.microsoft.com/office/drawing/2014/main" id="{CD936524-310E-4AE4-A0B6-6DBD3AD299C3}"/>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2DE294D4-696E-4AAA-A6A2-EEA06D1167D9}" type="datetime4">
              <a:rPr lang="en-GB" smtClean="0"/>
              <a:t>11 October 2023</a:t>
            </a:fld>
            <a:endParaRPr lang="en-GB"/>
          </a:p>
        </p:txBody>
      </p:sp>
    </p:spTree>
    <p:extLst>
      <p:ext uri="{BB962C8B-B14F-4D97-AF65-F5344CB8AC3E}">
        <p14:creationId xmlns:p14="http://schemas.microsoft.com/office/powerpoint/2010/main" val="4172982751"/>
      </p:ext>
    </p:extLst>
  </p:cSld>
  <p:clrMapOvr>
    <a:masterClrMapping/>
  </p:clrMapOvr>
  <p:extLst>
    <p:ext uri="{DCECCB84-F9BA-43D5-87BE-67443E8EF086}">
      <p15:sldGuideLst xmlns:p15="http://schemas.microsoft.com/office/powerpoint/2012/main">
        <p15:guide id="1" pos="1973">
          <p15:clr>
            <a:srgbClr val="FBAE40"/>
          </p15:clr>
        </p15:guide>
        <p15:guide id="2" pos="2020">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ext and small content">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12"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8" name="Text Placeholder 3"/>
          <p:cNvSpPr>
            <a:spLocks noGrp="1"/>
          </p:cNvSpPr>
          <p:nvPr>
            <p:ph type="body" sz="quarter" idx="22" hasCustomPrompt="1"/>
          </p:nvPr>
        </p:nvSpPr>
        <p:spPr>
          <a:xfrm>
            <a:off x="523200" y="1507200"/>
            <a:ext cx="7392000" cy="4550400"/>
          </a:xfrm>
          <a:prstGeom prst="rect">
            <a:avLst/>
          </a:prstGeom>
        </p:spPr>
        <p:txBody>
          <a:bodyPr/>
          <a:lstStyle>
            <a:lvl1pPr>
              <a:defRPr baseline="0"/>
            </a:lvl1pPr>
          </a:lstStyle>
          <a:p>
            <a:pPr lvl="0"/>
            <a:r>
              <a:rPr lang="en-GB"/>
              <a:t>Click to add text</a:t>
            </a:r>
          </a:p>
        </p:txBody>
      </p:sp>
      <p:sp>
        <p:nvSpPr>
          <p:cNvPr id="2" name="Footer Placeholder 1"/>
          <p:cNvSpPr>
            <a:spLocks noGrp="1"/>
          </p:cNvSpPr>
          <p:nvPr>
            <p:ph type="ftr" sz="quarter" idx="16"/>
          </p:nvPr>
        </p:nvSpPr>
        <p:spPr>
          <a:xfrm>
            <a:off x="676668" y="6432000"/>
            <a:ext cx="5424000" cy="240000"/>
          </a:xfrm>
          <a:prstGeom prst="rect">
            <a:avLst/>
          </a:prstGeom>
        </p:spPr>
        <p:txBody>
          <a:bodyPr/>
          <a:lstStyle/>
          <a:p>
            <a:r>
              <a:rPr lang="en-US"/>
              <a:t>ACT</a:t>
            </a:r>
            <a:endParaRPr lang="en-GB"/>
          </a:p>
        </p:txBody>
      </p:sp>
      <p:sp>
        <p:nvSpPr>
          <p:cNvPr id="5" name="Slide Number Placeholder 4"/>
          <p:cNvSpPr>
            <a:spLocks noGrp="1"/>
          </p:cNvSpPr>
          <p:nvPr>
            <p:ph type="sldNum" sz="quarter" idx="17"/>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9" name="Content Placeholder 3">
            <a:extLst>
              <a:ext uri="{FF2B5EF4-FFF2-40B4-BE49-F238E27FC236}">
                <a16:creationId xmlns:a16="http://schemas.microsoft.com/office/drawing/2014/main" id="{5385A363-3AC9-405B-95AE-BDDA0A2E0C1B}"/>
              </a:ext>
            </a:extLst>
          </p:cNvPr>
          <p:cNvSpPr>
            <a:spLocks noGrp="1"/>
          </p:cNvSpPr>
          <p:nvPr>
            <p:ph sz="quarter" idx="14"/>
          </p:nvPr>
        </p:nvSpPr>
        <p:spPr>
          <a:xfrm>
            <a:off x="8022532" y="1507200"/>
            <a:ext cx="3648768" cy="45504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6" hidden="1">
            <a:extLst>
              <a:ext uri="{FF2B5EF4-FFF2-40B4-BE49-F238E27FC236}">
                <a16:creationId xmlns:a16="http://schemas.microsoft.com/office/drawing/2014/main" id="{129009AA-6B94-461C-B1F1-5C7B8F3A1E34}"/>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E5AE541D-A842-4AE8-8788-DAB4783A8173}" type="datetime4">
              <a:rPr lang="en-GB" smtClean="0"/>
              <a:t>11 October 2023</a:t>
            </a:fld>
            <a:endParaRPr lang="en-GB"/>
          </a:p>
        </p:txBody>
      </p:sp>
    </p:spTree>
    <p:extLst>
      <p:ext uri="{BB962C8B-B14F-4D97-AF65-F5344CB8AC3E}">
        <p14:creationId xmlns:p14="http://schemas.microsoft.com/office/powerpoint/2010/main" val="3576586251"/>
      </p:ext>
    </p:extLst>
  </p:cSld>
  <p:clrMapOvr>
    <a:masterClrMapping/>
  </p:clrMapOvr>
  <p:extLst>
    <p:ext uri="{DCECCB84-F9BA-43D5-87BE-67443E8EF086}">
      <p15:sldGuideLst xmlns:p15="http://schemas.microsoft.com/office/powerpoint/2012/main">
        <p15:guide id="1" pos="3742">
          <p15:clr>
            <a:srgbClr val="FBAE40"/>
          </p15:clr>
        </p15:guide>
        <p15:guide id="2" pos="3787">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ext and two pictures">
    <p:spTree>
      <p:nvGrpSpPr>
        <p:cNvPr id="1" name=""/>
        <p:cNvGrpSpPr/>
        <p:nvPr/>
      </p:nvGrpSpPr>
      <p:grpSpPr>
        <a:xfrm>
          <a:off x="0" y="0"/>
          <a:ext cx="0" cy="0"/>
          <a:chOff x="0" y="0"/>
          <a:chExt cx="0" cy="0"/>
        </a:xfrm>
      </p:grpSpPr>
      <p:sp>
        <p:nvSpPr>
          <p:cNvPr id="5"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9" name="Text Placeholder 3"/>
          <p:cNvSpPr>
            <a:spLocks noGrp="1"/>
          </p:cNvSpPr>
          <p:nvPr>
            <p:ph type="body" sz="quarter" idx="22" hasCustomPrompt="1"/>
          </p:nvPr>
        </p:nvSpPr>
        <p:spPr>
          <a:xfrm>
            <a:off x="523200" y="1507200"/>
            <a:ext cx="7392000" cy="4550401"/>
          </a:xfrm>
          <a:prstGeom prst="rect">
            <a:avLst/>
          </a:prstGeom>
        </p:spPr>
        <p:txBody>
          <a:bodyPr/>
          <a:lstStyle>
            <a:lvl1pPr>
              <a:defRPr baseline="0"/>
            </a:lvl1pPr>
          </a:lstStyle>
          <a:p>
            <a:pPr lvl="0"/>
            <a:r>
              <a:rPr lang="en-GB"/>
              <a:t>Click to add text</a:t>
            </a:r>
          </a:p>
        </p:txBody>
      </p:sp>
      <p:sp>
        <p:nvSpPr>
          <p:cNvPr id="23" name="Picture Placeholder 4"/>
          <p:cNvSpPr>
            <a:spLocks noGrp="1"/>
          </p:cNvSpPr>
          <p:nvPr>
            <p:ph type="pic" sz="quarter" idx="16" hasCustomPrompt="1"/>
          </p:nvPr>
        </p:nvSpPr>
        <p:spPr>
          <a:xfrm>
            <a:off x="8015999" y="1507200"/>
            <a:ext cx="3655300" cy="2208000"/>
          </a:xfrm>
          <a:prstGeom prst="rect">
            <a:avLst/>
          </a:prstGeom>
        </p:spPr>
        <p:txBody>
          <a:bodyPr lIns="36000" tIns="36000" rIns="72000" anchor="t" anchorCtr="0">
            <a:normAutofit/>
          </a:bodyPr>
          <a:lstStyle>
            <a:lvl1pPr marL="0" indent="0" algn="l">
              <a:buNone/>
              <a:defRPr sz="1333" baseline="0">
                <a:solidFill>
                  <a:srgbClr val="7F7F7F"/>
                </a:solidFill>
              </a:defRPr>
            </a:lvl1pPr>
          </a:lstStyle>
          <a:p>
            <a:r>
              <a:rPr lang="en-GB"/>
              <a:t>Select the placeholder and insert an image via ImageLibrary</a:t>
            </a:r>
          </a:p>
        </p:txBody>
      </p:sp>
      <p:sp>
        <p:nvSpPr>
          <p:cNvPr id="25" name="Picture Placeholder 5"/>
          <p:cNvSpPr>
            <a:spLocks noGrp="1"/>
          </p:cNvSpPr>
          <p:nvPr>
            <p:ph type="pic" sz="quarter" idx="17" hasCustomPrompt="1"/>
          </p:nvPr>
        </p:nvSpPr>
        <p:spPr>
          <a:xfrm>
            <a:off x="8015999" y="3849600"/>
            <a:ext cx="3655300" cy="2208000"/>
          </a:xfrm>
          <a:prstGeom prst="rect">
            <a:avLst/>
          </a:prstGeom>
        </p:spPr>
        <p:txBody>
          <a:bodyPr lIns="36000" tIns="36000" rIns="72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2" name="Footer Placeholder 1"/>
          <p:cNvSpPr>
            <a:spLocks noGrp="1"/>
          </p:cNvSpPr>
          <p:nvPr>
            <p:ph type="ftr" sz="quarter" idx="18"/>
          </p:nvPr>
        </p:nvSpPr>
        <p:spPr>
          <a:xfrm>
            <a:off x="676668" y="6432000"/>
            <a:ext cx="5424000" cy="240000"/>
          </a:xfrm>
          <a:prstGeom prst="rect">
            <a:avLst/>
          </a:prstGeom>
        </p:spPr>
        <p:txBody>
          <a:bodyPr/>
          <a:lstStyle/>
          <a:p>
            <a:r>
              <a:rPr lang="en-US"/>
              <a:t>ACT</a:t>
            </a:r>
            <a:endParaRPr lang="en-GB"/>
          </a:p>
        </p:txBody>
      </p:sp>
      <p:sp>
        <p:nvSpPr>
          <p:cNvPr id="6" name="Slide Number Placeholder 5"/>
          <p:cNvSpPr>
            <a:spLocks noGrp="1"/>
          </p:cNvSpPr>
          <p:nvPr>
            <p:ph type="sldNum" sz="quarter" idx="19"/>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10" name="Date Placeholder 6" hidden="1">
            <a:extLst>
              <a:ext uri="{FF2B5EF4-FFF2-40B4-BE49-F238E27FC236}">
                <a16:creationId xmlns:a16="http://schemas.microsoft.com/office/drawing/2014/main" id="{E5F97A9D-7BC6-402D-8D91-AC067E4D7C87}"/>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6105CBF2-CB98-4175-B388-0B68323EE70F}" type="datetime4">
              <a:rPr lang="en-GB" smtClean="0"/>
              <a:t>11 October 2023</a:t>
            </a:fld>
            <a:endParaRPr lang="en-GB"/>
          </a:p>
        </p:txBody>
      </p:sp>
    </p:spTree>
    <p:extLst>
      <p:ext uri="{BB962C8B-B14F-4D97-AF65-F5344CB8AC3E}">
        <p14:creationId xmlns:p14="http://schemas.microsoft.com/office/powerpoint/2010/main" val="2112697047"/>
      </p:ext>
    </p:extLst>
  </p:cSld>
  <p:clrMapOvr>
    <a:masterClrMapping/>
  </p:clrMapOvr>
  <p:extLst>
    <p:ext uri="{DCECCB84-F9BA-43D5-87BE-67443E8EF086}">
      <p15:sldGuideLst xmlns:p15="http://schemas.microsoft.com/office/powerpoint/2012/main">
        <p15:guide id="1" pos="3742">
          <p15:clr>
            <a:srgbClr val="FBAE40"/>
          </p15:clr>
        </p15:guide>
        <p15:guide id="2" pos="3786">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ext and three pictures">
    <p:spTree>
      <p:nvGrpSpPr>
        <p:cNvPr id="1" name=""/>
        <p:cNvGrpSpPr/>
        <p:nvPr/>
      </p:nvGrpSpPr>
      <p:grpSpPr>
        <a:xfrm>
          <a:off x="0" y="0"/>
          <a:ext cx="0" cy="0"/>
          <a:chOff x="0" y="0"/>
          <a:chExt cx="0" cy="0"/>
        </a:xfrm>
      </p:grpSpPr>
      <p:sp>
        <p:nvSpPr>
          <p:cNvPr id="5"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10" name="Text Placeholder 3"/>
          <p:cNvSpPr>
            <a:spLocks noGrp="1"/>
          </p:cNvSpPr>
          <p:nvPr>
            <p:ph type="body" sz="quarter" idx="22" hasCustomPrompt="1"/>
          </p:nvPr>
        </p:nvSpPr>
        <p:spPr>
          <a:xfrm>
            <a:off x="523200" y="1507200"/>
            <a:ext cx="7392000" cy="4548584"/>
          </a:xfrm>
          <a:prstGeom prst="rect">
            <a:avLst/>
          </a:prstGeom>
        </p:spPr>
        <p:txBody>
          <a:bodyPr/>
          <a:lstStyle>
            <a:lvl1pPr>
              <a:defRPr baseline="0"/>
            </a:lvl1pPr>
          </a:lstStyle>
          <a:p>
            <a:pPr lvl="0"/>
            <a:r>
              <a:rPr lang="en-GB"/>
              <a:t>Click to add text</a:t>
            </a:r>
          </a:p>
        </p:txBody>
      </p:sp>
      <p:sp>
        <p:nvSpPr>
          <p:cNvPr id="4" name="Picture Placeholder 4"/>
          <p:cNvSpPr>
            <a:spLocks noGrp="1"/>
          </p:cNvSpPr>
          <p:nvPr>
            <p:ph type="pic" sz="quarter" idx="16" hasCustomPrompt="1"/>
          </p:nvPr>
        </p:nvSpPr>
        <p:spPr>
          <a:xfrm>
            <a:off x="8015999" y="1507200"/>
            <a:ext cx="3655300" cy="1440000"/>
          </a:xfrm>
          <a:prstGeom prst="rect">
            <a:avLst/>
          </a:prstGeom>
        </p:spPr>
        <p:txBody>
          <a:bodyPr lIns="36000" tIns="36000" anchor="t" anchorCtr="0">
            <a:normAutofit/>
          </a:bodyPr>
          <a:lstStyle>
            <a:lvl1pPr marL="0" indent="0" algn="l">
              <a:buNone/>
              <a:defRPr sz="1333" baseline="0">
                <a:solidFill>
                  <a:schemeClr val="bg2">
                    <a:lumMod val="50000"/>
                  </a:schemeClr>
                </a:solidFill>
              </a:defRPr>
            </a:lvl1pPr>
          </a:lstStyle>
          <a:p>
            <a:r>
              <a:rPr lang="en-GB"/>
              <a:t>Select the placeholder and insert an image via ImageLibrary</a:t>
            </a:r>
          </a:p>
        </p:txBody>
      </p:sp>
      <p:sp>
        <p:nvSpPr>
          <p:cNvPr id="11" name="Picture Placeholder 5"/>
          <p:cNvSpPr>
            <a:spLocks noGrp="1"/>
          </p:cNvSpPr>
          <p:nvPr>
            <p:ph type="pic" sz="quarter" idx="18" hasCustomPrompt="1"/>
          </p:nvPr>
        </p:nvSpPr>
        <p:spPr>
          <a:xfrm>
            <a:off x="8015999" y="3062400"/>
            <a:ext cx="3655300" cy="1440000"/>
          </a:xfrm>
          <a:prstGeom prst="rect">
            <a:avLst/>
          </a:prstGeom>
        </p:spPr>
        <p:txBody>
          <a:bodyPr lIns="36000" tIns="36000" anchor="t" anchorCtr="0">
            <a:normAutofit/>
          </a:bodyPr>
          <a:lstStyle>
            <a:lvl1pPr marL="0" indent="0" algn="l">
              <a:buNone/>
              <a:defRPr sz="1333" baseline="0">
                <a:solidFill>
                  <a:schemeClr val="bg2">
                    <a:lumMod val="50000"/>
                  </a:schemeClr>
                </a:solidFill>
              </a:defRPr>
            </a:lvl1pPr>
          </a:lstStyle>
          <a:p>
            <a:r>
              <a:rPr lang="en-GB"/>
              <a:t>Select the placeholder and insert an image via ImageLibrary</a:t>
            </a:r>
          </a:p>
        </p:txBody>
      </p:sp>
      <p:sp>
        <p:nvSpPr>
          <p:cNvPr id="12" name="Picture Placeholder 6"/>
          <p:cNvSpPr>
            <a:spLocks noGrp="1"/>
          </p:cNvSpPr>
          <p:nvPr>
            <p:ph type="pic" sz="quarter" idx="17" hasCustomPrompt="1"/>
          </p:nvPr>
        </p:nvSpPr>
        <p:spPr>
          <a:xfrm>
            <a:off x="8015999" y="4617600"/>
            <a:ext cx="3655300" cy="1440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chemeClr val="bg2">
                    <a:lumMod val="50000"/>
                  </a:schemeClr>
                </a:solidFill>
                <a:latin typeface="+mn-lt"/>
                <a:ea typeface="+mn-ea"/>
                <a:cs typeface="+mn-cs"/>
              </a:defRPr>
            </a:lvl1pPr>
          </a:lstStyle>
          <a:p>
            <a:r>
              <a:rPr lang="en-GB"/>
              <a:t>Select the placeholder and insert an image via ImageLibrary</a:t>
            </a:r>
          </a:p>
        </p:txBody>
      </p:sp>
      <p:sp>
        <p:nvSpPr>
          <p:cNvPr id="2" name="Footer Placeholder 1"/>
          <p:cNvSpPr>
            <a:spLocks noGrp="1"/>
          </p:cNvSpPr>
          <p:nvPr>
            <p:ph type="ftr" sz="quarter" idx="19"/>
          </p:nvPr>
        </p:nvSpPr>
        <p:spPr>
          <a:xfrm>
            <a:off x="676668" y="6432000"/>
            <a:ext cx="5424000" cy="240000"/>
          </a:xfrm>
          <a:prstGeom prst="rect">
            <a:avLst/>
          </a:prstGeom>
        </p:spPr>
        <p:txBody>
          <a:bodyPr/>
          <a:lstStyle/>
          <a:p>
            <a:r>
              <a:rPr lang="en-US"/>
              <a:t>ACT</a:t>
            </a:r>
            <a:endParaRPr lang="en-GB"/>
          </a:p>
        </p:txBody>
      </p:sp>
      <p:sp>
        <p:nvSpPr>
          <p:cNvPr id="6" name="Slide Number Placeholder 5"/>
          <p:cNvSpPr>
            <a:spLocks noGrp="1"/>
          </p:cNvSpPr>
          <p:nvPr>
            <p:ph type="sldNum" sz="quarter" idx="20"/>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13" name="Date Placeholder 6" hidden="1">
            <a:extLst>
              <a:ext uri="{FF2B5EF4-FFF2-40B4-BE49-F238E27FC236}">
                <a16:creationId xmlns:a16="http://schemas.microsoft.com/office/drawing/2014/main" id="{D75C1F95-A43C-4619-9D10-55FE02E61DDC}"/>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4F0EBF8A-F320-4107-8B51-82C5EE1A572F}" type="datetime4">
              <a:rPr lang="en-GB" smtClean="0"/>
              <a:t>11 October 2023</a:t>
            </a:fld>
            <a:endParaRPr lang="en-GB"/>
          </a:p>
        </p:txBody>
      </p:sp>
    </p:spTree>
    <p:extLst>
      <p:ext uri="{BB962C8B-B14F-4D97-AF65-F5344CB8AC3E}">
        <p14:creationId xmlns:p14="http://schemas.microsoft.com/office/powerpoint/2010/main" val="752423568"/>
      </p:ext>
    </p:extLst>
  </p:cSld>
  <p:clrMapOvr>
    <a:masterClrMapping/>
  </p:clrMapOvr>
  <p:extLst>
    <p:ext uri="{DCECCB84-F9BA-43D5-87BE-67443E8EF086}">
      <p15:sldGuideLst xmlns:p15="http://schemas.microsoft.com/office/powerpoint/2012/main">
        <p15:guide id="1" pos="3742">
          <p15:clr>
            <a:srgbClr val="FBAE40"/>
          </p15:clr>
        </p15:guide>
        <p15:guide id="2" pos="3786">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One text and three pictures">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4" name="Text Placeholder 3"/>
          <p:cNvSpPr>
            <a:spLocks noGrp="1"/>
          </p:cNvSpPr>
          <p:nvPr>
            <p:ph type="body" sz="quarter" idx="22" hasCustomPrompt="1"/>
          </p:nvPr>
        </p:nvSpPr>
        <p:spPr>
          <a:xfrm>
            <a:off x="522817" y="1507200"/>
            <a:ext cx="11148484" cy="3052800"/>
          </a:xfrm>
          <a:prstGeom prst="rect">
            <a:avLst/>
          </a:prstGeom>
        </p:spPr>
        <p:txBody>
          <a:bodyPr/>
          <a:lstStyle>
            <a:lvl1pPr>
              <a:defRPr baseline="0"/>
            </a:lvl1pPr>
          </a:lstStyle>
          <a:p>
            <a:pPr lvl="0"/>
            <a:r>
              <a:rPr lang="en-GB"/>
              <a:t>Click to add text</a:t>
            </a:r>
          </a:p>
          <a:p>
            <a:pPr lvl="0"/>
            <a:endParaRPr lang="en-GB"/>
          </a:p>
        </p:txBody>
      </p:sp>
      <p:sp>
        <p:nvSpPr>
          <p:cNvPr id="29" name="Picture Placeholder 4"/>
          <p:cNvSpPr>
            <a:spLocks noGrp="1"/>
          </p:cNvSpPr>
          <p:nvPr>
            <p:ph type="pic" sz="quarter" idx="17" hasCustomPrompt="1"/>
          </p:nvPr>
        </p:nvSpPr>
        <p:spPr>
          <a:xfrm>
            <a:off x="522817" y="4695239"/>
            <a:ext cx="3648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0" name="Picture Placeholder 5"/>
          <p:cNvSpPr>
            <a:spLocks noGrp="1"/>
          </p:cNvSpPr>
          <p:nvPr>
            <p:ph type="pic" sz="quarter" idx="19" hasCustomPrompt="1"/>
          </p:nvPr>
        </p:nvSpPr>
        <p:spPr>
          <a:xfrm>
            <a:off x="4272865" y="4695072"/>
            <a:ext cx="3648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1" name="Picture Placeholder 6"/>
          <p:cNvSpPr>
            <a:spLocks noGrp="1"/>
          </p:cNvSpPr>
          <p:nvPr>
            <p:ph type="pic" sz="quarter" idx="21" hasCustomPrompt="1"/>
          </p:nvPr>
        </p:nvSpPr>
        <p:spPr>
          <a:xfrm>
            <a:off x="8022168" y="4695072"/>
            <a:ext cx="3648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2" name="Footer Placeholder 1"/>
          <p:cNvSpPr>
            <a:spLocks noGrp="1"/>
          </p:cNvSpPr>
          <p:nvPr>
            <p:ph type="ftr" sz="quarter" idx="23"/>
          </p:nvPr>
        </p:nvSpPr>
        <p:spPr>
          <a:xfrm>
            <a:off x="676668" y="6432000"/>
            <a:ext cx="5424000" cy="240000"/>
          </a:xfrm>
          <a:prstGeom prst="rect">
            <a:avLst/>
          </a:prstGeom>
        </p:spPr>
        <p:txBody>
          <a:bodyPr/>
          <a:lstStyle/>
          <a:p>
            <a:r>
              <a:rPr lang="en-US"/>
              <a:t>ACT</a:t>
            </a:r>
            <a:endParaRPr lang="en-GB"/>
          </a:p>
        </p:txBody>
      </p:sp>
      <p:sp>
        <p:nvSpPr>
          <p:cNvPr id="5" name="Slide Number Placeholder 4"/>
          <p:cNvSpPr>
            <a:spLocks noGrp="1"/>
          </p:cNvSpPr>
          <p:nvPr>
            <p:ph type="sldNum" sz="quarter" idx="24"/>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10" name="Date Placeholder 6" hidden="1">
            <a:extLst>
              <a:ext uri="{FF2B5EF4-FFF2-40B4-BE49-F238E27FC236}">
                <a16:creationId xmlns:a16="http://schemas.microsoft.com/office/drawing/2014/main" id="{63F23795-8428-4563-AC45-138916D7E54E}"/>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99771D54-EDFF-4D24-B0DD-3B65DBEC9022}" type="datetime4">
              <a:rPr lang="en-GB" smtClean="0"/>
              <a:t>11 October 2023</a:t>
            </a:fld>
            <a:endParaRPr lang="en-GB"/>
          </a:p>
        </p:txBody>
      </p:sp>
    </p:spTree>
    <p:extLst>
      <p:ext uri="{BB962C8B-B14F-4D97-AF65-F5344CB8AC3E}">
        <p14:creationId xmlns:p14="http://schemas.microsoft.com/office/powerpoint/2010/main" val="3578274770"/>
      </p:ext>
    </p:extLst>
  </p:cSld>
  <p:clrMapOvr>
    <a:masterClrMapping/>
  </p:clrMapOvr>
  <p:extLst>
    <p:ext uri="{DCECCB84-F9BA-43D5-87BE-67443E8EF086}">
      <p15:sldGuideLst xmlns:p15="http://schemas.microsoft.com/office/powerpoint/2012/main">
        <p15:guide id="1" pos="2018">
          <p15:clr>
            <a:srgbClr val="FBAE40"/>
          </p15:clr>
        </p15:guide>
        <p15:guide id="2" pos="3742">
          <p15:clr>
            <a:srgbClr val="FBAE40"/>
          </p15:clr>
        </p15:guide>
        <p15:guide id="3" pos="3789">
          <p15:clr>
            <a:srgbClr val="FBAE40"/>
          </p15:clr>
        </p15:guide>
        <p15:guide id="4" pos="1971">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hree texts and pictures">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4" name="Text Placeholder 3"/>
          <p:cNvSpPr>
            <a:spLocks noGrp="1"/>
          </p:cNvSpPr>
          <p:nvPr>
            <p:ph type="body" sz="quarter" idx="22" hasCustomPrompt="1"/>
          </p:nvPr>
        </p:nvSpPr>
        <p:spPr>
          <a:xfrm>
            <a:off x="522817" y="1507200"/>
            <a:ext cx="3647016" cy="3052800"/>
          </a:xfrm>
          <a:prstGeom prst="rect">
            <a:avLst/>
          </a:prstGeom>
        </p:spPr>
        <p:txBody>
          <a:bodyPr/>
          <a:lstStyle>
            <a:lvl1pPr>
              <a:defRPr baseline="0"/>
            </a:lvl1pPr>
          </a:lstStyle>
          <a:p>
            <a:pPr lvl="0"/>
            <a:r>
              <a:rPr lang="en-GB"/>
              <a:t>Click to add text</a:t>
            </a:r>
          </a:p>
        </p:txBody>
      </p:sp>
      <p:sp>
        <p:nvSpPr>
          <p:cNvPr id="23" name="Text Placeholder 4"/>
          <p:cNvSpPr>
            <a:spLocks noGrp="1"/>
          </p:cNvSpPr>
          <p:nvPr>
            <p:ph type="body" sz="quarter" idx="23" hasCustomPrompt="1"/>
          </p:nvPr>
        </p:nvSpPr>
        <p:spPr>
          <a:xfrm>
            <a:off x="4272001" y="1507200"/>
            <a:ext cx="3647016" cy="3052800"/>
          </a:xfrm>
          <a:prstGeom prst="rect">
            <a:avLst/>
          </a:prstGeom>
        </p:spPr>
        <p:txBody>
          <a:bodyPr/>
          <a:lstStyle/>
          <a:p>
            <a:pPr lvl="0"/>
            <a:r>
              <a:rPr lang="en-GB"/>
              <a:t>Click to add text</a:t>
            </a:r>
          </a:p>
        </p:txBody>
      </p:sp>
      <p:sp>
        <p:nvSpPr>
          <p:cNvPr id="25" name="Text Placeholder 5"/>
          <p:cNvSpPr>
            <a:spLocks noGrp="1"/>
          </p:cNvSpPr>
          <p:nvPr>
            <p:ph type="body" sz="quarter" idx="24" hasCustomPrompt="1"/>
          </p:nvPr>
        </p:nvSpPr>
        <p:spPr>
          <a:xfrm>
            <a:off x="8022167" y="1507200"/>
            <a:ext cx="3649132" cy="3052800"/>
          </a:xfrm>
          <a:prstGeom prst="rect">
            <a:avLst/>
          </a:prstGeom>
        </p:spPr>
        <p:txBody>
          <a:bodyPr/>
          <a:lstStyle/>
          <a:p>
            <a:pPr lvl="0"/>
            <a:r>
              <a:rPr lang="en-GB"/>
              <a:t>Click to add text</a:t>
            </a:r>
          </a:p>
        </p:txBody>
      </p:sp>
      <p:sp>
        <p:nvSpPr>
          <p:cNvPr id="30" name="Picture Placeholder 6"/>
          <p:cNvSpPr>
            <a:spLocks noGrp="1"/>
          </p:cNvSpPr>
          <p:nvPr>
            <p:ph type="pic" sz="quarter" idx="17" hasCustomPrompt="1"/>
          </p:nvPr>
        </p:nvSpPr>
        <p:spPr>
          <a:xfrm>
            <a:off x="522817" y="4695239"/>
            <a:ext cx="3648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1" name="Picture Placeholder 7"/>
          <p:cNvSpPr>
            <a:spLocks noGrp="1"/>
          </p:cNvSpPr>
          <p:nvPr>
            <p:ph type="pic" sz="quarter" idx="19" hasCustomPrompt="1"/>
          </p:nvPr>
        </p:nvSpPr>
        <p:spPr>
          <a:xfrm>
            <a:off x="4272865" y="4695072"/>
            <a:ext cx="3648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2" name="Picture Placeholder 8"/>
          <p:cNvSpPr>
            <a:spLocks noGrp="1"/>
          </p:cNvSpPr>
          <p:nvPr>
            <p:ph type="pic" sz="quarter" idx="21" hasCustomPrompt="1"/>
          </p:nvPr>
        </p:nvSpPr>
        <p:spPr>
          <a:xfrm>
            <a:off x="8022168" y="4695072"/>
            <a:ext cx="3648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2" name="Footer Placeholder 1"/>
          <p:cNvSpPr>
            <a:spLocks noGrp="1"/>
          </p:cNvSpPr>
          <p:nvPr>
            <p:ph type="ftr" sz="quarter" idx="25"/>
          </p:nvPr>
        </p:nvSpPr>
        <p:spPr>
          <a:xfrm>
            <a:off x="676668" y="6432000"/>
            <a:ext cx="5424000" cy="240000"/>
          </a:xfrm>
          <a:prstGeom prst="rect">
            <a:avLst/>
          </a:prstGeom>
        </p:spPr>
        <p:txBody>
          <a:bodyPr/>
          <a:lstStyle/>
          <a:p>
            <a:r>
              <a:rPr lang="en-US"/>
              <a:t>ACT</a:t>
            </a:r>
            <a:endParaRPr lang="en-GB"/>
          </a:p>
        </p:txBody>
      </p:sp>
      <p:sp>
        <p:nvSpPr>
          <p:cNvPr id="5" name="Slide Number Placeholder 4"/>
          <p:cNvSpPr>
            <a:spLocks noGrp="1"/>
          </p:cNvSpPr>
          <p:nvPr>
            <p:ph type="sldNum" sz="quarter" idx="26"/>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12" name="Date Placeholder 6" hidden="1">
            <a:extLst>
              <a:ext uri="{FF2B5EF4-FFF2-40B4-BE49-F238E27FC236}">
                <a16:creationId xmlns:a16="http://schemas.microsoft.com/office/drawing/2014/main" id="{0025F09C-AAC1-4A72-859C-A602B907C4F2}"/>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7F74324F-BA82-407D-A745-151C3F844A8F}" type="datetime4">
              <a:rPr lang="en-GB" smtClean="0"/>
              <a:t>11 October 2023</a:t>
            </a:fld>
            <a:endParaRPr lang="en-GB"/>
          </a:p>
        </p:txBody>
      </p:sp>
    </p:spTree>
    <p:extLst>
      <p:ext uri="{BB962C8B-B14F-4D97-AF65-F5344CB8AC3E}">
        <p14:creationId xmlns:p14="http://schemas.microsoft.com/office/powerpoint/2010/main" val="1690282705"/>
      </p:ext>
    </p:extLst>
  </p:cSld>
  <p:clrMapOvr>
    <a:masterClrMapping/>
  </p:clrMapOvr>
  <p:extLst>
    <p:ext uri="{DCECCB84-F9BA-43D5-87BE-67443E8EF086}">
      <p15:sldGuideLst xmlns:p15="http://schemas.microsoft.com/office/powerpoint/2012/main">
        <p15:guide id="1" pos="1973">
          <p15:clr>
            <a:srgbClr val="FBAE40"/>
          </p15:clr>
        </p15:guide>
        <p15:guide id="2" pos="2020">
          <p15:clr>
            <a:srgbClr val="FBAE40"/>
          </p15:clr>
        </p15:guide>
        <p15:guide id="3" pos="3745">
          <p15:clr>
            <a:srgbClr val="FBAE40"/>
          </p15:clr>
        </p15:guide>
        <p15:guide id="4" pos="3789">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One text and four small picture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3" name="Footer Placeholder 2"/>
          <p:cNvSpPr>
            <a:spLocks noGrp="1"/>
          </p:cNvSpPr>
          <p:nvPr>
            <p:ph type="ftr" sz="quarter" idx="25"/>
          </p:nvPr>
        </p:nvSpPr>
        <p:spPr>
          <a:xfrm>
            <a:off x="676668" y="6432000"/>
            <a:ext cx="5424000" cy="240000"/>
          </a:xfrm>
          <a:prstGeom prst="rect">
            <a:avLst/>
          </a:prstGeom>
        </p:spPr>
        <p:txBody>
          <a:bodyPr/>
          <a:lstStyle/>
          <a:p>
            <a:r>
              <a:rPr lang="en-US"/>
              <a:t>ACT</a:t>
            </a:r>
            <a:endParaRPr lang="en-GB"/>
          </a:p>
        </p:txBody>
      </p:sp>
      <p:sp>
        <p:nvSpPr>
          <p:cNvPr id="5" name="Slide Number Placeholder 4"/>
          <p:cNvSpPr>
            <a:spLocks noGrp="1"/>
          </p:cNvSpPr>
          <p:nvPr>
            <p:ph type="sldNum" sz="quarter" idx="26"/>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28" name="Picture Placeholder 1"/>
          <p:cNvSpPr>
            <a:spLocks noGrp="1"/>
          </p:cNvSpPr>
          <p:nvPr>
            <p:ph type="pic" sz="quarter" idx="17" hasCustomPrompt="1"/>
          </p:nvPr>
        </p:nvSpPr>
        <p:spPr>
          <a:xfrm>
            <a:off x="522817" y="4695239"/>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29" name="Picture Placeholder 2"/>
          <p:cNvSpPr>
            <a:spLocks noGrp="1"/>
          </p:cNvSpPr>
          <p:nvPr>
            <p:ph type="pic" sz="quarter" idx="19" hasCustomPrompt="1"/>
          </p:nvPr>
        </p:nvSpPr>
        <p:spPr>
          <a:xfrm>
            <a:off x="3334273" y="4695072"/>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0" name="Picture Placeholder 3"/>
          <p:cNvSpPr>
            <a:spLocks noGrp="1"/>
          </p:cNvSpPr>
          <p:nvPr>
            <p:ph type="pic" sz="quarter" idx="21" hasCustomPrompt="1"/>
          </p:nvPr>
        </p:nvSpPr>
        <p:spPr>
          <a:xfrm>
            <a:off x="6145729" y="4695072"/>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1" name="Picture Placeholder 4"/>
          <p:cNvSpPr>
            <a:spLocks noGrp="1"/>
          </p:cNvSpPr>
          <p:nvPr>
            <p:ph type="pic" sz="quarter" idx="23" hasCustomPrompt="1"/>
          </p:nvPr>
        </p:nvSpPr>
        <p:spPr>
          <a:xfrm>
            <a:off x="8957183" y="4695237"/>
            <a:ext cx="2714116"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7" name="Text Placeholder 6">
            <a:extLst>
              <a:ext uri="{FF2B5EF4-FFF2-40B4-BE49-F238E27FC236}">
                <a16:creationId xmlns:a16="http://schemas.microsoft.com/office/drawing/2014/main" id="{C96D6E11-C5EE-4A87-995F-83DA35B61887}"/>
              </a:ext>
            </a:extLst>
          </p:cNvPr>
          <p:cNvSpPr>
            <a:spLocks noGrp="1"/>
          </p:cNvSpPr>
          <p:nvPr>
            <p:ph type="body" sz="quarter" idx="27" hasCustomPrompt="1"/>
          </p:nvPr>
        </p:nvSpPr>
        <p:spPr>
          <a:xfrm>
            <a:off x="527052" y="1509184"/>
            <a:ext cx="11144249" cy="30528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11" name="Date Placeholder 6" hidden="1">
            <a:extLst>
              <a:ext uri="{FF2B5EF4-FFF2-40B4-BE49-F238E27FC236}">
                <a16:creationId xmlns:a16="http://schemas.microsoft.com/office/drawing/2014/main" id="{C3BB7CE1-91BE-4D02-8944-69C585296BC0}"/>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54492320-7130-4292-B8D9-2869BE947717}" type="datetime4">
              <a:rPr lang="en-GB" smtClean="0"/>
              <a:t>11 October 2023</a:t>
            </a:fld>
            <a:endParaRPr lang="en-GB"/>
          </a:p>
        </p:txBody>
      </p:sp>
    </p:spTree>
    <p:extLst>
      <p:ext uri="{BB962C8B-B14F-4D97-AF65-F5344CB8AC3E}">
        <p14:creationId xmlns:p14="http://schemas.microsoft.com/office/powerpoint/2010/main" val="2919501660"/>
      </p:ext>
    </p:extLst>
  </p:cSld>
  <p:clrMapOvr>
    <a:masterClrMapping/>
  </p:clrMapOvr>
  <p:extLst>
    <p:ext uri="{DCECCB84-F9BA-43D5-87BE-67443E8EF086}">
      <p15:sldGuideLst xmlns:p15="http://schemas.microsoft.com/office/powerpoint/2012/main">
        <p15:guide id="1" pos="1530">
          <p15:clr>
            <a:srgbClr val="FBAE40"/>
          </p15:clr>
        </p15:guide>
        <p15:guide id="2" pos="1572">
          <p15:clr>
            <a:srgbClr val="FBAE40"/>
          </p15:clr>
        </p15:guide>
        <p15:guide id="3" pos="2858">
          <p15:clr>
            <a:srgbClr val="FBAE40"/>
          </p15:clr>
        </p15:guide>
        <p15:guide id="4" pos="2900">
          <p15:clr>
            <a:srgbClr val="FBAE40"/>
          </p15:clr>
        </p15:guide>
        <p15:guide id="5" pos="4188">
          <p15:clr>
            <a:srgbClr val="FBAE40"/>
          </p15:clr>
        </p15:guide>
        <p15:guide id="6" pos="4230">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Four texts and picture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4931" y="430700"/>
            <a:ext cx="11145600" cy="476821"/>
          </a:xfrm>
          <a:prstGeom prst="rect">
            <a:avLst/>
          </a:prstGeom>
        </p:spPr>
        <p:txBody>
          <a:bodyPr/>
          <a:lstStyle/>
          <a:p>
            <a:r>
              <a:rPr lang="en-GB"/>
              <a:t>Click to add text (short and precise)</a:t>
            </a:r>
          </a:p>
        </p:txBody>
      </p:sp>
      <p:sp>
        <p:nvSpPr>
          <p:cNvPr id="24"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28" name="Text Placeholder 3"/>
          <p:cNvSpPr>
            <a:spLocks noGrp="1"/>
          </p:cNvSpPr>
          <p:nvPr>
            <p:ph type="body" sz="quarter" idx="25" hasCustomPrompt="1"/>
          </p:nvPr>
        </p:nvSpPr>
        <p:spPr>
          <a:xfrm>
            <a:off x="524932" y="1507200"/>
            <a:ext cx="2712000" cy="3052800"/>
          </a:xfrm>
          <a:prstGeom prst="rect">
            <a:avLst/>
          </a:prstGeom>
        </p:spPr>
        <p:txBody>
          <a:bodyPr/>
          <a:lstStyle>
            <a:lvl1pPr>
              <a:defRPr/>
            </a:lvl1pPr>
          </a:lstStyle>
          <a:p>
            <a:pPr lvl="0"/>
            <a:r>
              <a:rPr lang="en-GB"/>
              <a:t>Click to add text</a:t>
            </a:r>
          </a:p>
        </p:txBody>
      </p:sp>
      <p:sp>
        <p:nvSpPr>
          <p:cNvPr id="29" name="Text Placeholder 4"/>
          <p:cNvSpPr>
            <a:spLocks noGrp="1"/>
          </p:cNvSpPr>
          <p:nvPr>
            <p:ph type="body" sz="quarter" idx="26" hasCustomPrompt="1"/>
          </p:nvPr>
        </p:nvSpPr>
        <p:spPr>
          <a:xfrm>
            <a:off x="3338116" y="1507200"/>
            <a:ext cx="2712000" cy="3052800"/>
          </a:xfrm>
          <a:prstGeom prst="rect">
            <a:avLst/>
          </a:prstGeom>
        </p:spPr>
        <p:txBody>
          <a:bodyPr/>
          <a:lstStyle>
            <a:lvl1pPr>
              <a:defRPr/>
            </a:lvl1pPr>
          </a:lstStyle>
          <a:p>
            <a:pPr lvl="0"/>
            <a:r>
              <a:rPr lang="en-GB"/>
              <a:t>Click to add text</a:t>
            </a:r>
          </a:p>
        </p:txBody>
      </p:sp>
      <p:sp>
        <p:nvSpPr>
          <p:cNvPr id="30" name="Text Placeholder 5"/>
          <p:cNvSpPr>
            <a:spLocks noGrp="1"/>
          </p:cNvSpPr>
          <p:nvPr>
            <p:ph type="body" sz="quarter" idx="27" hasCustomPrompt="1"/>
          </p:nvPr>
        </p:nvSpPr>
        <p:spPr>
          <a:xfrm>
            <a:off x="6151299" y="1507200"/>
            <a:ext cx="2712000" cy="3052800"/>
          </a:xfrm>
          <a:prstGeom prst="rect">
            <a:avLst/>
          </a:prstGeom>
        </p:spPr>
        <p:txBody>
          <a:bodyPr/>
          <a:lstStyle>
            <a:lvl1pPr>
              <a:defRPr/>
            </a:lvl1pPr>
          </a:lstStyle>
          <a:p>
            <a:pPr lvl="0"/>
            <a:r>
              <a:rPr lang="en-GB"/>
              <a:t>Click to add text</a:t>
            </a:r>
          </a:p>
        </p:txBody>
      </p:sp>
      <p:sp>
        <p:nvSpPr>
          <p:cNvPr id="14" name="Text Placeholder 6"/>
          <p:cNvSpPr>
            <a:spLocks noGrp="1"/>
          </p:cNvSpPr>
          <p:nvPr>
            <p:ph type="body" sz="quarter" idx="30" hasCustomPrompt="1"/>
          </p:nvPr>
        </p:nvSpPr>
        <p:spPr>
          <a:xfrm>
            <a:off x="8958532" y="1507200"/>
            <a:ext cx="2712000" cy="3052800"/>
          </a:xfrm>
          <a:prstGeom prst="rect">
            <a:avLst/>
          </a:prstGeom>
        </p:spPr>
        <p:txBody>
          <a:bodyPr/>
          <a:lstStyle>
            <a:lvl1pPr>
              <a:defRPr/>
            </a:lvl1pPr>
          </a:lstStyle>
          <a:p>
            <a:pPr lvl="0"/>
            <a:r>
              <a:rPr lang="en-GB"/>
              <a:t>Click to add text</a:t>
            </a:r>
          </a:p>
        </p:txBody>
      </p:sp>
      <p:sp>
        <p:nvSpPr>
          <p:cNvPr id="34" name="Picture Placeholder 3"/>
          <p:cNvSpPr>
            <a:spLocks noGrp="1"/>
          </p:cNvSpPr>
          <p:nvPr>
            <p:ph type="pic" sz="quarter" idx="17" hasCustomPrompt="1"/>
          </p:nvPr>
        </p:nvSpPr>
        <p:spPr>
          <a:xfrm>
            <a:off x="522817" y="4695239"/>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5" name="Picture Placeholder 4"/>
          <p:cNvSpPr>
            <a:spLocks noGrp="1"/>
          </p:cNvSpPr>
          <p:nvPr>
            <p:ph type="pic" sz="quarter" idx="19" hasCustomPrompt="1"/>
          </p:nvPr>
        </p:nvSpPr>
        <p:spPr>
          <a:xfrm>
            <a:off x="3334273" y="4695072"/>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6" name="Picture Placeholder 5"/>
          <p:cNvSpPr>
            <a:spLocks noGrp="1"/>
          </p:cNvSpPr>
          <p:nvPr>
            <p:ph type="pic" sz="quarter" idx="21" hasCustomPrompt="1"/>
          </p:nvPr>
        </p:nvSpPr>
        <p:spPr>
          <a:xfrm>
            <a:off x="6145729" y="4695072"/>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37" name="Picture Placeholder 6"/>
          <p:cNvSpPr>
            <a:spLocks noGrp="1"/>
          </p:cNvSpPr>
          <p:nvPr>
            <p:ph type="pic" sz="quarter" idx="23" hasCustomPrompt="1"/>
          </p:nvPr>
        </p:nvSpPr>
        <p:spPr>
          <a:xfrm>
            <a:off x="8957184" y="4695237"/>
            <a:ext cx="2712000" cy="1368000"/>
          </a:xfrm>
          <a:prstGeom prst="rect">
            <a:avLst/>
          </a:prstGeom>
        </p:spPr>
        <p:txBody>
          <a:bodyPr lIns="36000" tIns="36000" anchor="t" anchorCtr="0">
            <a:normAutofit/>
          </a:bodyPr>
          <a:lstStyle>
            <a:lvl1pPr marL="0" marR="0" indent="0" algn="l" defTabSz="914377" rtl="0" eaLnBrk="1" fontAlgn="auto" latinLnBrk="0" hangingPunct="1">
              <a:lnSpc>
                <a:spcPct val="100000"/>
              </a:lnSpc>
              <a:spcBef>
                <a:spcPts val="800"/>
              </a:spcBef>
              <a:spcAft>
                <a:spcPts val="533"/>
              </a:spcAft>
              <a:buClr>
                <a:schemeClr val="accent2"/>
              </a:buClr>
              <a:buSzTx/>
              <a:buFont typeface="Wingdings 3" panose="05040102010807070707" pitchFamily="18" charset="2"/>
              <a:buNone/>
              <a:tabLst/>
              <a:defRPr lang="da-DK" sz="1333" kern="1200" baseline="0" dirty="0">
                <a:solidFill>
                  <a:srgbClr val="7F7F7F"/>
                </a:solidFill>
                <a:latin typeface="+mn-lt"/>
                <a:ea typeface="+mn-ea"/>
                <a:cs typeface="+mn-cs"/>
              </a:defRPr>
            </a:lvl1pPr>
          </a:lstStyle>
          <a:p>
            <a:r>
              <a:rPr lang="en-GB"/>
              <a:t>Select the placeholder and insert an image via ImageLibrary</a:t>
            </a:r>
          </a:p>
        </p:txBody>
      </p:sp>
      <p:sp>
        <p:nvSpPr>
          <p:cNvPr id="5" name="Slide Number Placeholder 4"/>
          <p:cNvSpPr>
            <a:spLocks noGrp="1"/>
          </p:cNvSpPr>
          <p:nvPr>
            <p:ph type="sldNum" sz="quarter" idx="29"/>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3" name="Footer Placeholder 2"/>
          <p:cNvSpPr>
            <a:spLocks noGrp="1"/>
          </p:cNvSpPr>
          <p:nvPr>
            <p:ph type="ftr" sz="quarter" idx="28"/>
          </p:nvPr>
        </p:nvSpPr>
        <p:spPr>
          <a:xfrm>
            <a:off x="676668" y="6432000"/>
            <a:ext cx="5424000" cy="240000"/>
          </a:xfrm>
          <a:prstGeom prst="rect">
            <a:avLst/>
          </a:prstGeom>
        </p:spPr>
        <p:txBody>
          <a:bodyPr/>
          <a:lstStyle/>
          <a:p>
            <a:r>
              <a:rPr lang="en-US"/>
              <a:t>ACT</a:t>
            </a:r>
            <a:endParaRPr lang="en-GB"/>
          </a:p>
        </p:txBody>
      </p:sp>
      <p:sp>
        <p:nvSpPr>
          <p:cNvPr id="15" name="Date Placeholder 6" hidden="1">
            <a:extLst>
              <a:ext uri="{FF2B5EF4-FFF2-40B4-BE49-F238E27FC236}">
                <a16:creationId xmlns:a16="http://schemas.microsoft.com/office/drawing/2014/main" id="{57F05B4E-2BC7-4BE9-AA72-B1C2BE23A941}"/>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19617002-D4B4-4D8B-B3B3-A2FD32937BD7}" type="datetime4">
              <a:rPr lang="en-GB" smtClean="0"/>
              <a:t>11 October 2023</a:t>
            </a:fld>
            <a:endParaRPr lang="en-GB"/>
          </a:p>
        </p:txBody>
      </p:sp>
    </p:spTree>
    <p:extLst>
      <p:ext uri="{BB962C8B-B14F-4D97-AF65-F5344CB8AC3E}">
        <p14:creationId xmlns:p14="http://schemas.microsoft.com/office/powerpoint/2010/main" val="3265689247"/>
      </p:ext>
    </p:extLst>
  </p:cSld>
  <p:clrMapOvr>
    <a:masterClrMapping/>
  </p:clrMapOvr>
  <p:extLst>
    <p:ext uri="{DCECCB84-F9BA-43D5-87BE-67443E8EF086}">
      <p15:sldGuideLst xmlns:p15="http://schemas.microsoft.com/office/powerpoint/2012/main">
        <p15:guide id="1" pos="2857">
          <p15:clr>
            <a:srgbClr val="FBAE40"/>
          </p15:clr>
        </p15:guide>
        <p15:guide id="2" pos="2906">
          <p15:clr>
            <a:srgbClr val="FBAE40"/>
          </p15:clr>
        </p15:guide>
        <p15:guide id="3" pos="4188">
          <p15:clr>
            <a:srgbClr val="FBAE40"/>
          </p15:clr>
        </p15:guide>
        <p15:guide id="4" pos="4232">
          <p15:clr>
            <a:srgbClr val="FBAE40"/>
          </p15:clr>
        </p15:guide>
        <p15:guide id="5" pos="1531">
          <p15:clr>
            <a:srgbClr val="FBAE40"/>
          </p15:clr>
        </p15:guide>
        <p15:guide id="6" pos="1575">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One large content on picture">
    <p:spTree>
      <p:nvGrpSpPr>
        <p:cNvPr id="1" name=""/>
        <p:cNvGrpSpPr/>
        <p:nvPr/>
      </p:nvGrpSpPr>
      <p:grpSpPr>
        <a:xfrm>
          <a:off x="0" y="0"/>
          <a:ext cx="0" cy="0"/>
          <a:chOff x="0" y="0"/>
          <a:chExt cx="0" cy="0"/>
        </a:xfrm>
      </p:grpSpPr>
      <p:sp>
        <p:nvSpPr>
          <p:cNvPr id="12" name="Picture Placeholder 4">
            <a:extLst>
              <a:ext uri="{FF2B5EF4-FFF2-40B4-BE49-F238E27FC236}">
                <a16:creationId xmlns:a16="http://schemas.microsoft.com/office/drawing/2014/main" id="{C98A54B8-6BC8-4A33-A7A6-0A8B924111B5}"/>
              </a:ext>
            </a:extLst>
          </p:cNvPr>
          <p:cNvSpPr>
            <a:spLocks noGrp="1"/>
          </p:cNvSpPr>
          <p:nvPr>
            <p:ph type="pic" sz="quarter" idx="18" hasCustomPrompt="1"/>
          </p:nvPr>
        </p:nvSpPr>
        <p:spPr>
          <a:xfrm>
            <a:off x="0" y="-2"/>
            <a:ext cx="12192000" cy="6233585"/>
          </a:xfrm>
          <a:prstGeom prst="rect">
            <a:avLst/>
          </a:prstGeom>
          <a:noFill/>
        </p:spPr>
        <p:txBody>
          <a:bodyPr lIns="1476000" tIns="108000" rIns="108000" bIns="0" anchor="t" anchorCtr="0"/>
          <a:lstStyle>
            <a:lvl1pPr marL="0" indent="0" algn="r">
              <a:buNone/>
              <a:defRPr sz="1333">
                <a:solidFill>
                  <a:schemeClr val="bg1">
                    <a:lumMod val="50000"/>
                  </a:schemeClr>
                </a:solidFill>
              </a:defRPr>
            </a:lvl1pPr>
          </a:lstStyle>
          <a:p>
            <a:r>
              <a:rPr lang="en-GB" baseline="0" noProof="0"/>
              <a:t>Select the placeholder and insert an image via ImageLibrary or Image Tools </a:t>
            </a:r>
            <a:endParaRPr lang="en-GB" noProof="0"/>
          </a:p>
        </p:txBody>
      </p:sp>
      <p:sp>
        <p:nvSpPr>
          <p:cNvPr id="2"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11" name="Undertitel 2"/>
          <p:cNvSpPr>
            <a:spLocks noGrp="1"/>
          </p:cNvSpPr>
          <p:nvPr>
            <p:ph type="subTitle" idx="13"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4" name="Content Placeholder 3">
            <a:extLst>
              <a:ext uri="{FF2B5EF4-FFF2-40B4-BE49-F238E27FC236}">
                <a16:creationId xmlns:a16="http://schemas.microsoft.com/office/drawing/2014/main" id="{22E7F26D-9C42-43BD-9ECE-EE9E8AD49AEB}"/>
              </a:ext>
            </a:extLst>
          </p:cNvPr>
          <p:cNvSpPr>
            <a:spLocks noGrp="1"/>
          </p:cNvSpPr>
          <p:nvPr>
            <p:ph sz="quarter" idx="14" hasCustomPrompt="1"/>
          </p:nvPr>
        </p:nvSpPr>
        <p:spPr>
          <a:xfrm>
            <a:off x="522817" y="1507200"/>
            <a:ext cx="11145600"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9" name="Footer Placeholder 8"/>
          <p:cNvSpPr>
            <a:spLocks noGrp="1"/>
          </p:cNvSpPr>
          <p:nvPr>
            <p:ph type="ftr" sz="quarter" idx="11"/>
          </p:nvPr>
        </p:nvSpPr>
        <p:spPr>
          <a:xfrm>
            <a:off x="676668" y="6431999"/>
            <a:ext cx="5424000" cy="240000"/>
          </a:xfrm>
          <a:prstGeom prst="rect">
            <a:avLst/>
          </a:prstGeom>
        </p:spPr>
        <p:txBody>
          <a:bodyPr/>
          <a:lstStyle/>
          <a:p>
            <a:r>
              <a:rPr lang="en-US"/>
              <a:t>ACT</a:t>
            </a:r>
            <a:endParaRPr lang="en-GB"/>
          </a:p>
        </p:txBody>
      </p:sp>
      <p:sp>
        <p:nvSpPr>
          <p:cNvPr id="10" name="Slide Number Placeholder 9"/>
          <p:cNvSpPr>
            <a:spLocks noGrp="1"/>
          </p:cNvSpPr>
          <p:nvPr>
            <p:ph type="sldNum" sz="quarter" idx="12"/>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3D597858-9233-4AD3-A4B9-5B50C95581D8}"/>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CBC5373A-BABB-4511-98B4-346F91FF1539}" type="datetime4">
              <a:rPr lang="en-GB" smtClean="0"/>
              <a:t>11 October 2023</a:t>
            </a:fld>
            <a:endParaRPr lang="en-GB"/>
          </a:p>
        </p:txBody>
      </p:sp>
    </p:spTree>
    <p:extLst>
      <p:ext uri="{BB962C8B-B14F-4D97-AF65-F5344CB8AC3E}">
        <p14:creationId xmlns:p14="http://schemas.microsoft.com/office/powerpoint/2010/main" val="14312332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One picture and text">
    <p:spTree>
      <p:nvGrpSpPr>
        <p:cNvPr id="1" name=""/>
        <p:cNvGrpSpPr/>
        <p:nvPr/>
      </p:nvGrpSpPr>
      <p:grpSpPr>
        <a:xfrm>
          <a:off x="0" y="0"/>
          <a:ext cx="0" cy="0"/>
          <a:chOff x="0" y="0"/>
          <a:chExt cx="0" cy="0"/>
        </a:xfrm>
      </p:grpSpPr>
      <p:sp>
        <p:nvSpPr>
          <p:cNvPr id="12" name="Picture Placeholder 4">
            <a:extLst>
              <a:ext uri="{FF2B5EF4-FFF2-40B4-BE49-F238E27FC236}">
                <a16:creationId xmlns:a16="http://schemas.microsoft.com/office/drawing/2014/main" id="{C98A54B8-6BC8-4A33-A7A6-0A8B924111B5}"/>
              </a:ext>
            </a:extLst>
          </p:cNvPr>
          <p:cNvSpPr>
            <a:spLocks noGrp="1"/>
          </p:cNvSpPr>
          <p:nvPr>
            <p:ph type="pic" sz="quarter" idx="18" hasCustomPrompt="1"/>
          </p:nvPr>
        </p:nvSpPr>
        <p:spPr>
          <a:xfrm>
            <a:off x="0" y="-2"/>
            <a:ext cx="6043200" cy="6233585"/>
          </a:xfrm>
          <a:prstGeom prst="rect">
            <a:avLst/>
          </a:prstGeom>
          <a:noFill/>
        </p:spPr>
        <p:txBody>
          <a:bodyPr lIns="36000" tIns="36000" rIns="36000" bIns="0" anchor="t" anchorCtr="0"/>
          <a:lstStyle>
            <a:lvl1pPr marL="0" indent="0" algn="l">
              <a:buNone/>
              <a:defRPr sz="1333">
                <a:solidFill>
                  <a:schemeClr val="bg1">
                    <a:lumMod val="50000"/>
                  </a:schemeClr>
                </a:solidFill>
              </a:defRPr>
            </a:lvl1pPr>
          </a:lstStyle>
          <a:p>
            <a:r>
              <a:rPr lang="en-GB" baseline="0" noProof="0"/>
              <a:t>Select the placeholder and insert an image via ImageLibrary or Image Tools </a:t>
            </a:r>
            <a:endParaRPr lang="en-GB" noProof="0"/>
          </a:p>
        </p:txBody>
      </p:sp>
      <p:sp>
        <p:nvSpPr>
          <p:cNvPr id="2" name="Title 1"/>
          <p:cNvSpPr>
            <a:spLocks noGrp="1"/>
          </p:cNvSpPr>
          <p:nvPr>
            <p:ph type="title" hasCustomPrompt="1"/>
          </p:nvPr>
        </p:nvSpPr>
        <p:spPr>
          <a:xfrm>
            <a:off x="522817" y="430700"/>
            <a:ext cx="5520267" cy="476821"/>
          </a:xfrm>
          <a:prstGeom prst="rect">
            <a:avLst/>
          </a:prstGeom>
        </p:spPr>
        <p:txBody>
          <a:bodyPr/>
          <a:lstStyle>
            <a:lvl1pPr>
              <a:defRPr/>
            </a:lvl1pPr>
          </a:lstStyle>
          <a:p>
            <a:r>
              <a:rPr lang="en-GB"/>
              <a:t>Click to add short text</a:t>
            </a:r>
          </a:p>
        </p:txBody>
      </p:sp>
      <p:sp>
        <p:nvSpPr>
          <p:cNvPr id="11" name="Undertitel 2"/>
          <p:cNvSpPr>
            <a:spLocks noGrp="1"/>
          </p:cNvSpPr>
          <p:nvPr>
            <p:ph type="subTitle" idx="13" hasCustomPrompt="1"/>
          </p:nvPr>
        </p:nvSpPr>
        <p:spPr>
          <a:xfrm>
            <a:off x="522817" y="912075"/>
            <a:ext cx="55202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4" name="Content Placeholder 3">
            <a:extLst>
              <a:ext uri="{FF2B5EF4-FFF2-40B4-BE49-F238E27FC236}">
                <a16:creationId xmlns:a16="http://schemas.microsoft.com/office/drawing/2014/main" id="{22E7F26D-9C42-43BD-9ECE-EE9E8AD49AEB}"/>
              </a:ext>
            </a:extLst>
          </p:cNvPr>
          <p:cNvSpPr>
            <a:spLocks noGrp="1"/>
          </p:cNvSpPr>
          <p:nvPr>
            <p:ph sz="quarter" idx="14" hasCustomPrompt="1"/>
          </p:nvPr>
        </p:nvSpPr>
        <p:spPr>
          <a:xfrm>
            <a:off x="6288001" y="1507200"/>
            <a:ext cx="5383300"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9" name="Footer Placeholder 8"/>
          <p:cNvSpPr>
            <a:spLocks noGrp="1"/>
          </p:cNvSpPr>
          <p:nvPr>
            <p:ph type="ftr" sz="quarter" idx="11"/>
          </p:nvPr>
        </p:nvSpPr>
        <p:spPr>
          <a:xfrm>
            <a:off x="676669" y="6431999"/>
            <a:ext cx="5366532" cy="240000"/>
          </a:xfrm>
          <a:prstGeom prst="rect">
            <a:avLst/>
          </a:prstGeom>
        </p:spPr>
        <p:txBody>
          <a:bodyPr/>
          <a:lstStyle/>
          <a:p>
            <a:r>
              <a:rPr lang="en-US"/>
              <a:t>ACT</a:t>
            </a:r>
            <a:endParaRPr lang="en-GB"/>
          </a:p>
        </p:txBody>
      </p:sp>
      <p:sp>
        <p:nvSpPr>
          <p:cNvPr id="10" name="Slide Number Placeholder 9"/>
          <p:cNvSpPr>
            <a:spLocks noGrp="1"/>
          </p:cNvSpPr>
          <p:nvPr>
            <p:ph type="sldNum" sz="quarter" idx="12"/>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3D597858-9233-4AD3-A4B9-5B50C95581D8}"/>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8DB0807C-820D-438C-B9F9-C5694CC5D214}" type="datetime4">
              <a:rPr lang="en-GB" smtClean="0"/>
              <a:t>11 October 2023</a:t>
            </a:fld>
            <a:endParaRPr lang="en-GB"/>
          </a:p>
        </p:txBody>
      </p:sp>
    </p:spTree>
    <p:extLst>
      <p:ext uri="{BB962C8B-B14F-4D97-AF65-F5344CB8AC3E}">
        <p14:creationId xmlns:p14="http://schemas.microsoft.com/office/powerpoint/2010/main" val="2283329231"/>
      </p:ext>
    </p:extLst>
  </p:cSld>
  <p:clrMapOvr>
    <a:masterClrMapping/>
  </p:clrMapOvr>
  <p:extLst>
    <p:ext uri="{DCECCB84-F9BA-43D5-87BE-67443E8EF086}">
      <p15:sldGuideLst xmlns:p15="http://schemas.microsoft.com/office/powerpoint/2012/main">
        <p15:guide id="1" pos="2855">
          <p15:clr>
            <a:srgbClr val="F26B43"/>
          </p15:clr>
        </p15:guide>
        <p15:guide id="2" pos="2970">
          <p15:clr>
            <a:srgbClr val="F26B43"/>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One text and picture">
    <p:spTree>
      <p:nvGrpSpPr>
        <p:cNvPr id="1" name=""/>
        <p:cNvGrpSpPr/>
        <p:nvPr/>
      </p:nvGrpSpPr>
      <p:grpSpPr>
        <a:xfrm>
          <a:off x="0" y="0"/>
          <a:ext cx="0" cy="0"/>
          <a:chOff x="0" y="0"/>
          <a:chExt cx="0" cy="0"/>
        </a:xfrm>
      </p:grpSpPr>
      <p:sp>
        <p:nvSpPr>
          <p:cNvPr id="12" name="Picture Placeholder 4">
            <a:extLst>
              <a:ext uri="{FF2B5EF4-FFF2-40B4-BE49-F238E27FC236}">
                <a16:creationId xmlns:a16="http://schemas.microsoft.com/office/drawing/2014/main" id="{C98A54B8-6BC8-4A33-A7A6-0A8B924111B5}"/>
              </a:ext>
            </a:extLst>
          </p:cNvPr>
          <p:cNvSpPr>
            <a:spLocks noGrp="1"/>
          </p:cNvSpPr>
          <p:nvPr>
            <p:ph type="pic" sz="quarter" idx="18" hasCustomPrompt="1"/>
          </p:nvPr>
        </p:nvSpPr>
        <p:spPr>
          <a:xfrm>
            <a:off x="6146800" y="-2"/>
            <a:ext cx="6043200" cy="6233585"/>
          </a:xfrm>
          <a:prstGeom prst="rect">
            <a:avLst/>
          </a:prstGeom>
          <a:noFill/>
        </p:spPr>
        <p:txBody>
          <a:bodyPr lIns="36000" tIns="36000" rIns="36000" bIns="0" anchor="t" anchorCtr="0"/>
          <a:lstStyle>
            <a:lvl1pPr marL="0" indent="0" algn="l">
              <a:buNone/>
              <a:defRPr sz="1333">
                <a:solidFill>
                  <a:schemeClr val="bg1">
                    <a:lumMod val="50000"/>
                  </a:schemeClr>
                </a:solidFill>
              </a:defRPr>
            </a:lvl1pPr>
          </a:lstStyle>
          <a:p>
            <a:r>
              <a:rPr lang="en-GB" baseline="0" noProof="0"/>
              <a:t>Select the placeholder and insert an image via ImageLibrary or Image Tools </a:t>
            </a:r>
            <a:endParaRPr lang="en-GB" noProof="0"/>
          </a:p>
        </p:txBody>
      </p:sp>
      <p:sp>
        <p:nvSpPr>
          <p:cNvPr id="2" name="Title 1"/>
          <p:cNvSpPr>
            <a:spLocks noGrp="1"/>
          </p:cNvSpPr>
          <p:nvPr>
            <p:ph type="title" hasCustomPrompt="1"/>
          </p:nvPr>
        </p:nvSpPr>
        <p:spPr>
          <a:xfrm>
            <a:off x="522817" y="430700"/>
            <a:ext cx="5522384" cy="476821"/>
          </a:xfrm>
          <a:prstGeom prst="rect">
            <a:avLst/>
          </a:prstGeom>
        </p:spPr>
        <p:txBody>
          <a:bodyPr/>
          <a:lstStyle>
            <a:lvl1pPr>
              <a:defRPr/>
            </a:lvl1pPr>
          </a:lstStyle>
          <a:p>
            <a:r>
              <a:rPr lang="en-GB"/>
              <a:t>Click to add short text</a:t>
            </a:r>
          </a:p>
        </p:txBody>
      </p:sp>
      <p:sp>
        <p:nvSpPr>
          <p:cNvPr id="11" name="Undertitel 2"/>
          <p:cNvSpPr>
            <a:spLocks noGrp="1"/>
          </p:cNvSpPr>
          <p:nvPr>
            <p:ph type="subTitle" idx="13" hasCustomPrompt="1"/>
          </p:nvPr>
        </p:nvSpPr>
        <p:spPr>
          <a:xfrm>
            <a:off x="522817" y="912075"/>
            <a:ext cx="5522384"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4" name="Content Placeholder 3">
            <a:extLst>
              <a:ext uri="{FF2B5EF4-FFF2-40B4-BE49-F238E27FC236}">
                <a16:creationId xmlns:a16="http://schemas.microsoft.com/office/drawing/2014/main" id="{22E7F26D-9C42-43BD-9ECE-EE9E8AD49AEB}"/>
              </a:ext>
            </a:extLst>
          </p:cNvPr>
          <p:cNvSpPr>
            <a:spLocks noGrp="1"/>
          </p:cNvSpPr>
          <p:nvPr>
            <p:ph sz="quarter" idx="14" hasCustomPrompt="1"/>
          </p:nvPr>
        </p:nvSpPr>
        <p:spPr>
          <a:xfrm>
            <a:off x="522818" y="1507200"/>
            <a:ext cx="5519615"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9" name="Footer Placeholder 8"/>
          <p:cNvSpPr>
            <a:spLocks noGrp="1"/>
          </p:cNvSpPr>
          <p:nvPr>
            <p:ph type="ftr" sz="quarter" idx="11"/>
          </p:nvPr>
        </p:nvSpPr>
        <p:spPr>
          <a:xfrm>
            <a:off x="676668" y="6431999"/>
            <a:ext cx="5368533" cy="240000"/>
          </a:xfrm>
          <a:prstGeom prst="rect">
            <a:avLst/>
          </a:prstGeom>
        </p:spPr>
        <p:txBody>
          <a:bodyPr/>
          <a:lstStyle/>
          <a:p>
            <a:r>
              <a:rPr lang="en-US"/>
              <a:t>ACT</a:t>
            </a:r>
            <a:endParaRPr lang="en-GB"/>
          </a:p>
        </p:txBody>
      </p:sp>
      <p:sp>
        <p:nvSpPr>
          <p:cNvPr id="10" name="Slide Number Placeholder 9"/>
          <p:cNvSpPr>
            <a:spLocks noGrp="1"/>
          </p:cNvSpPr>
          <p:nvPr>
            <p:ph type="sldNum" sz="quarter" idx="12"/>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7" name="Date Placeholder 6" hidden="1">
            <a:extLst>
              <a:ext uri="{FF2B5EF4-FFF2-40B4-BE49-F238E27FC236}">
                <a16:creationId xmlns:a16="http://schemas.microsoft.com/office/drawing/2014/main" id="{3D597858-9233-4AD3-A4B9-5B50C95581D8}"/>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53E821BC-C59D-43BC-82AD-A634E9AC02C4}" type="datetime4">
              <a:rPr lang="en-GB" smtClean="0"/>
              <a:t>11 October 2023</a:t>
            </a:fld>
            <a:endParaRPr lang="en-GB"/>
          </a:p>
        </p:txBody>
      </p:sp>
    </p:spTree>
    <p:extLst>
      <p:ext uri="{BB962C8B-B14F-4D97-AF65-F5344CB8AC3E}">
        <p14:creationId xmlns:p14="http://schemas.microsoft.com/office/powerpoint/2010/main" val="3774108570"/>
      </p:ext>
    </p:extLst>
  </p:cSld>
  <p:clrMapOvr>
    <a:masterClrMapping/>
  </p:clrMapOvr>
  <p:extLst>
    <p:ext uri="{DCECCB84-F9BA-43D5-87BE-67443E8EF086}">
      <p15:sldGuideLst xmlns:p15="http://schemas.microsoft.com/office/powerpoint/2012/main">
        <p15:guide id="1" pos="2855">
          <p15:clr>
            <a:srgbClr val="F26B43"/>
          </p15:clr>
        </p15:guide>
        <p15:guide id="2" pos="2904">
          <p15:clr>
            <a:srgbClr val="F26B43"/>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only, no logo or footer">
    <p:spTree>
      <p:nvGrpSpPr>
        <p:cNvPr id="1" name=""/>
        <p:cNvGrpSpPr/>
        <p:nvPr/>
      </p:nvGrpSpPr>
      <p:grpSpPr>
        <a:xfrm>
          <a:off x="0" y="0"/>
          <a:ext cx="0" cy="0"/>
          <a:chOff x="0" y="0"/>
          <a:chExt cx="0" cy="0"/>
        </a:xfrm>
      </p:grpSpPr>
      <p:sp>
        <p:nvSpPr>
          <p:cNvPr id="7" name="Rectangle 6"/>
          <p:cNvSpPr/>
          <p:nvPr userDrawn="1"/>
        </p:nvSpPr>
        <p:spPr>
          <a:xfrm>
            <a:off x="-1" y="1"/>
            <a:ext cx="12192000" cy="6856796"/>
          </a:xfrm>
          <a:prstGeom prst="rect">
            <a:avLst/>
          </a:prstGeom>
          <a:solidFill>
            <a:srgbClr val="FF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a:p>
        </p:txBody>
      </p:sp>
      <p:sp>
        <p:nvSpPr>
          <p:cNvPr id="2" name="Title 1"/>
          <p:cNvSpPr>
            <a:spLocks noGrp="1"/>
          </p:cNvSpPr>
          <p:nvPr>
            <p:ph type="title" hasCustomPrompt="1"/>
          </p:nvPr>
        </p:nvSpPr>
        <p:spPr>
          <a:xfrm>
            <a:off x="524931" y="430700"/>
            <a:ext cx="11145600" cy="476821"/>
          </a:xfrm>
          <a:prstGeom prst="rect">
            <a:avLst/>
          </a:prstGeom>
        </p:spPr>
        <p:txBody>
          <a:bodyPr/>
          <a:lstStyle/>
          <a:p>
            <a:r>
              <a:rPr lang="en-GB"/>
              <a:t>Click to add text (short and precise)</a:t>
            </a:r>
          </a:p>
        </p:txBody>
      </p:sp>
      <p:sp>
        <p:nvSpPr>
          <p:cNvPr id="6" name="Undertitel 2"/>
          <p:cNvSpPr>
            <a:spLocks noGrp="1"/>
          </p:cNvSpPr>
          <p:nvPr>
            <p:ph type="subTitle" idx="1"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13" name="Footer Placeholder 2" hidden="1">
            <a:extLst>
              <a:ext uri="{FF2B5EF4-FFF2-40B4-BE49-F238E27FC236}">
                <a16:creationId xmlns:a16="http://schemas.microsoft.com/office/drawing/2014/main" id="{CC79D230-58A2-4FAF-8B5B-6DE3582464AE}"/>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14" name="Slide Number Placeholder 6" hidden="1">
            <a:extLst>
              <a:ext uri="{FF2B5EF4-FFF2-40B4-BE49-F238E27FC236}">
                <a16:creationId xmlns:a16="http://schemas.microsoft.com/office/drawing/2014/main" id="{12471DFA-8155-45CE-84C7-3CECC390F1E9}"/>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8" name="Date Placeholder 6" hidden="1">
            <a:extLst>
              <a:ext uri="{FF2B5EF4-FFF2-40B4-BE49-F238E27FC236}">
                <a16:creationId xmlns:a16="http://schemas.microsoft.com/office/drawing/2014/main" id="{6B53C6BC-2128-4CA2-BE5C-0549E30E7F1B}"/>
              </a:ext>
            </a:extLst>
          </p:cNvPr>
          <p:cNvSpPr txBox="1">
            <a:spLocks/>
          </p:cNvSpPr>
          <p:nvPr userDrawn="1"/>
        </p:nvSpPr>
        <p:spPr>
          <a:xfrm>
            <a:off x="0" y="6864000"/>
            <a:ext cx="0" cy="0"/>
          </a:xfrm>
          <a:prstGeom prst="rect">
            <a:avLst/>
          </a:prstGeom>
        </p:spPr>
        <p:txBody>
          <a:bodyPr vert="horz" lIns="121920" tIns="60960" rIns="121920" bIns="60960" rtlCol="0" anchor="ctr"/>
          <a:lstStyle>
            <a:defPPr>
              <a:defRPr lang="da-DK"/>
            </a:defPPr>
            <a:lvl1pPr marL="0" algn="l" defTabSz="685800" rtl="0" eaLnBrk="1" latinLnBrk="0" hangingPunct="1">
              <a:defRPr sz="100" kern="1200">
                <a:no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8E855DEA-7849-46A7-BE49-26AB0519F811}" type="datetime4">
              <a:rPr lang="en-GB" sz="133" smtClean="0"/>
              <a:pPr/>
              <a:t>11 October 2023</a:t>
            </a:fld>
            <a:endParaRPr lang="en-GB" sz="133"/>
          </a:p>
        </p:txBody>
      </p:sp>
    </p:spTree>
    <p:extLst>
      <p:ext uri="{BB962C8B-B14F-4D97-AF65-F5344CB8AC3E}">
        <p14:creationId xmlns:p14="http://schemas.microsoft.com/office/powerpoint/2010/main" val="195809317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Blank, no logo or footer">
    <p:spTree>
      <p:nvGrpSpPr>
        <p:cNvPr id="1" name=""/>
        <p:cNvGrpSpPr/>
        <p:nvPr/>
      </p:nvGrpSpPr>
      <p:grpSpPr>
        <a:xfrm>
          <a:off x="0" y="0"/>
          <a:ext cx="0" cy="0"/>
          <a:chOff x="0" y="0"/>
          <a:chExt cx="0" cy="0"/>
        </a:xfrm>
      </p:grpSpPr>
      <p:sp>
        <p:nvSpPr>
          <p:cNvPr id="7" name="Rectangle 6"/>
          <p:cNvSpPr/>
          <p:nvPr userDrawn="1"/>
        </p:nvSpPr>
        <p:spPr>
          <a:xfrm>
            <a:off x="-1" y="1"/>
            <a:ext cx="12192000" cy="6856796"/>
          </a:xfrm>
          <a:prstGeom prst="rect">
            <a:avLst/>
          </a:prstGeom>
          <a:solidFill>
            <a:srgbClr val="FF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a:p>
        </p:txBody>
      </p:sp>
      <p:sp>
        <p:nvSpPr>
          <p:cNvPr id="8" name="Footer Placeholder 2" hidden="1">
            <a:extLst>
              <a:ext uri="{FF2B5EF4-FFF2-40B4-BE49-F238E27FC236}">
                <a16:creationId xmlns:a16="http://schemas.microsoft.com/office/drawing/2014/main" id="{A38EAD74-B920-4BBF-95ED-AE4A8AF95764}"/>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9" name="Slide Number Placeholder 6" hidden="1">
            <a:extLst>
              <a:ext uri="{FF2B5EF4-FFF2-40B4-BE49-F238E27FC236}">
                <a16:creationId xmlns:a16="http://schemas.microsoft.com/office/drawing/2014/main" id="{42CFD927-7957-41D4-9836-D99798CF05F7}"/>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10" name="Date Placeholder 6" hidden="1">
            <a:extLst>
              <a:ext uri="{FF2B5EF4-FFF2-40B4-BE49-F238E27FC236}">
                <a16:creationId xmlns:a16="http://schemas.microsoft.com/office/drawing/2014/main" id="{DA611E92-8327-48E8-AC7D-EC0459F1C2EA}"/>
              </a:ext>
            </a:extLst>
          </p:cNvPr>
          <p:cNvSpPr txBox="1">
            <a:spLocks/>
          </p:cNvSpPr>
          <p:nvPr userDrawn="1"/>
        </p:nvSpPr>
        <p:spPr>
          <a:xfrm>
            <a:off x="0" y="6864000"/>
            <a:ext cx="0" cy="0"/>
          </a:xfrm>
          <a:prstGeom prst="rect">
            <a:avLst/>
          </a:prstGeom>
        </p:spPr>
        <p:txBody>
          <a:bodyPr vert="horz" lIns="121920" tIns="60960" rIns="121920" bIns="60960" rtlCol="0" anchor="ctr"/>
          <a:lstStyle>
            <a:defPPr>
              <a:defRPr lang="da-DK"/>
            </a:defPPr>
            <a:lvl1pPr marL="0" algn="l" defTabSz="685800" rtl="0" eaLnBrk="1" latinLnBrk="0" hangingPunct="1">
              <a:defRPr sz="100" kern="1200">
                <a:no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8E855DEA-7849-46A7-BE49-26AB0519F811}" type="datetime4">
              <a:rPr lang="en-GB" sz="133" smtClean="0"/>
              <a:pPr/>
              <a:t>11 October 2023</a:t>
            </a:fld>
            <a:endParaRPr lang="en-GB" sz="133"/>
          </a:p>
        </p:txBody>
      </p:sp>
    </p:spTree>
    <p:extLst>
      <p:ext uri="{BB962C8B-B14F-4D97-AF65-F5344CB8AC3E}">
        <p14:creationId xmlns:p14="http://schemas.microsoft.com/office/powerpoint/2010/main" val="21487475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User guide ">
    <p:spTree>
      <p:nvGrpSpPr>
        <p:cNvPr id="1" name=""/>
        <p:cNvGrpSpPr/>
        <p:nvPr/>
      </p:nvGrpSpPr>
      <p:grpSpPr>
        <a:xfrm>
          <a:off x="0" y="0"/>
          <a:ext cx="0" cy="0"/>
          <a:chOff x="0" y="0"/>
          <a:chExt cx="0" cy="0"/>
        </a:xfrm>
      </p:grpSpPr>
      <p:sp>
        <p:nvSpPr>
          <p:cNvPr id="19" name="Background">
            <a:extLst>
              <a:ext uri="{FF2B5EF4-FFF2-40B4-BE49-F238E27FC236}">
                <a16:creationId xmlns:a16="http://schemas.microsoft.com/office/drawing/2014/main" id="{3B4B6080-CB9F-446F-B720-EC090708DAED}"/>
              </a:ext>
            </a:extLst>
          </p:cNvPr>
          <p:cNvSpPr/>
          <p:nvPr userDrawn="1"/>
        </p:nvSpPr>
        <p:spPr>
          <a:xfrm>
            <a:off x="-2" y="1"/>
            <a:ext cx="12191999" cy="6852836"/>
          </a:xfrm>
          <a:prstGeom prst="rect">
            <a:avLst/>
          </a:pr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240000" tIns="240000" rIns="240000" bIns="240000" rtlCol="0" anchor="ctr"/>
          <a:lstStyle/>
          <a:p>
            <a:pPr algn="ctr"/>
            <a:endParaRPr lang="en-GB" sz="2133" err="1"/>
          </a:p>
        </p:txBody>
      </p:sp>
      <p:sp>
        <p:nvSpPr>
          <p:cNvPr id="23" name="Text Box 3">
            <a:extLst>
              <a:ext uri="{FF2B5EF4-FFF2-40B4-BE49-F238E27FC236}">
                <a16:creationId xmlns:a16="http://schemas.microsoft.com/office/drawing/2014/main" id="{19798472-DC87-414E-BC4E-CFAF99EF0ED7}"/>
              </a:ext>
            </a:extLst>
          </p:cNvPr>
          <p:cNvSpPr txBox="1">
            <a:spLocks noChangeArrowheads="1"/>
          </p:cNvSpPr>
          <p:nvPr userDrawn="1"/>
        </p:nvSpPr>
        <p:spPr bwMode="auto">
          <a:xfrm>
            <a:off x="4214545" y="1516007"/>
            <a:ext cx="2786833" cy="400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377" rtl="0" eaLnBrk="1" fontAlgn="auto" latinLnBrk="0" hangingPunct="1">
              <a:lnSpc>
                <a:spcPct val="100000"/>
              </a:lnSpc>
              <a:spcBef>
                <a:spcPts val="1200"/>
              </a:spcBef>
              <a:spcAft>
                <a:spcPts val="600"/>
              </a:spcAft>
              <a:buClrTx/>
              <a:buSzTx/>
              <a:buFontTx/>
              <a:buNone/>
              <a:tabLst/>
              <a:defRPr/>
            </a:pPr>
            <a:r>
              <a:rPr lang="en-GB" sz="1600">
                <a:solidFill>
                  <a:schemeClr val="tx1"/>
                </a:solidFill>
                <a:latin typeface="Arial" panose="020B0604020202020204" pitchFamily="34" charset="0"/>
                <a:cs typeface="Arial" panose="020B0604020202020204" pitchFamily="34" charset="0"/>
              </a:rPr>
              <a:t>PICTURES</a:t>
            </a:r>
            <a:br>
              <a:rPr lang="en-GB" sz="900">
                <a:solidFill>
                  <a:schemeClr val="tx1"/>
                </a:solidFill>
                <a:latin typeface="Arial" panose="020B0604020202020204" pitchFamily="34" charset="0"/>
                <a:cs typeface="Arial" panose="020B0604020202020204" pitchFamily="34" charset="0"/>
              </a:rPr>
            </a:br>
            <a:r>
              <a:rPr lang="en-GB" sz="900" b="1" noProof="1">
                <a:solidFill>
                  <a:schemeClr val="tx1"/>
                </a:solidFill>
                <a:latin typeface="Arial" panose="020B0604020202020204" pitchFamily="34" charset="0"/>
                <a:cs typeface="Arial" panose="020B0604020202020204" pitchFamily="34" charset="0"/>
              </a:rPr>
              <a:t>Insert corporate picture from Templafy</a:t>
            </a:r>
            <a:endParaRPr lang="en-GB" altLang="da-DK" sz="900" b="0" noProof="1">
              <a:solidFill>
                <a:schemeClr val="tx1"/>
              </a:solidFill>
              <a:latin typeface="Arial" panose="020B0604020202020204" pitchFamily="34" charset="0"/>
              <a:cs typeface="Arial" panose="020B0604020202020204" pitchFamily="34" charset="0"/>
            </a:endParaRPr>
          </a:p>
          <a:p>
            <a:pPr marL="0" marR="0" lvl="0" indent="0" algn="l" defTabSz="914377" rtl="0" eaLnBrk="1" fontAlgn="auto" latinLnBrk="0" hangingPunct="1">
              <a:lnSpc>
                <a:spcPct val="100000"/>
              </a:lnSpc>
              <a:spcBef>
                <a:spcPts val="0"/>
              </a:spcBef>
              <a:spcAft>
                <a:spcPts val="600"/>
              </a:spcAft>
              <a:buClrTx/>
              <a:buSzTx/>
              <a:buFontTx/>
              <a:buNone/>
              <a:tabLst/>
              <a:defRPr/>
            </a:pPr>
            <a:r>
              <a:rPr lang="en-GB" altLang="da-DK" sz="900" b="1" noProof="1">
                <a:solidFill>
                  <a:schemeClr val="tx1"/>
                </a:solidFill>
                <a:latin typeface="Arial" panose="020B0604020202020204" pitchFamily="34" charset="0"/>
                <a:cs typeface="Arial" panose="020B0604020202020204" pitchFamily="34" charset="0"/>
              </a:rPr>
              <a:t>1.</a:t>
            </a:r>
            <a:r>
              <a:rPr lang="en-GB" altLang="da-DK" sz="900" b="0" noProof="1">
                <a:solidFill>
                  <a:schemeClr val="tx1"/>
                </a:solidFill>
                <a:latin typeface="Arial" panose="020B0604020202020204" pitchFamily="34" charset="0"/>
                <a:cs typeface="Arial" panose="020B0604020202020204" pitchFamily="34" charset="0"/>
              </a:rPr>
              <a:t> Click the blue </a:t>
            </a:r>
            <a:r>
              <a:rPr lang="en-GB" altLang="da-DK" sz="900" b="1" baseline="0" noProof="1">
                <a:solidFill>
                  <a:schemeClr val="tx1"/>
                </a:solidFill>
                <a:latin typeface="Arial" panose="020B0604020202020204" pitchFamily="34" charset="0"/>
                <a:cs typeface="Arial" panose="020B0604020202020204" pitchFamily="34" charset="0"/>
              </a:rPr>
              <a:t>Templafy </a:t>
            </a:r>
            <a:r>
              <a:rPr lang="en-GB" altLang="da-DK" sz="900" b="0" baseline="0" noProof="1">
                <a:solidFill>
                  <a:schemeClr val="tx1"/>
                </a:solidFill>
                <a:latin typeface="Arial" panose="020B0604020202020204" pitchFamily="34" charset="0"/>
                <a:cs typeface="Arial" panose="020B0604020202020204" pitchFamily="34" charset="0"/>
              </a:rPr>
              <a:t>button</a:t>
            </a:r>
          </a:p>
          <a:p>
            <a:pPr marL="0" marR="0" lvl="0" indent="0" algn="l" defTabSz="914377" rtl="0" eaLnBrk="1" fontAlgn="auto" latinLnBrk="0" hangingPunct="1">
              <a:lnSpc>
                <a:spcPct val="100000"/>
              </a:lnSpc>
              <a:spcBef>
                <a:spcPts val="0"/>
              </a:spcBef>
              <a:spcAft>
                <a:spcPts val="600"/>
              </a:spcAft>
              <a:buClrTx/>
              <a:buSzTx/>
              <a:buFontTx/>
              <a:buNone/>
              <a:tabLst/>
              <a:defRPr/>
            </a:pPr>
            <a:r>
              <a:rPr lang="en-GB" altLang="da-DK" sz="900" b="1" baseline="0" noProof="1">
                <a:solidFill>
                  <a:schemeClr val="tx1"/>
                </a:solidFill>
                <a:latin typeface="Arial" panose="020B0604020202020204" pitchFamily="34" charset="0"/>
                <a:cs typeface="Arial" panose="020B0604020202020204" pitchFamily="34" charset="0"/>
              </a:rPr>
              <a:t>2. </a:t>
            </a:r>
            <a:r>
              <a:rPr lang="en-GB" altLang="da-DK" sz="900" b="0" baseline="0" noProof="1">
                <a:solidFill>
                  <a:schemeClr val="tx1"/>
                </a:solidFill>
                <a:latin typeface="Arial" panose="020B0604020202020204" pitchFamily="34" charset="0"/>
                <a:cs typeface="Arial" panose="020B0604020202020204" pitchFamily="34" charset="0"/>
              </a:rPr>
              <a:t>In the dropdown, click </a:t>
            </a:r>
            <a:r>
              <a:rPr lang="en-GB" altLang="da-DK" sz="900" b="1" baseline="0" noProof="1">
                <a:solidFill>
                  <a:schemeClr val="tx1"/>
                </a:solidFill>
                <a:latin typeface="Arial" panose="020B0604020202020204" pitchFamily="34" charset="0"/>
                <a:cs typeface="Arial" panose="020B0604020202020204" pitchFamily="34" charset="0"/>
              </a:rPr>
              <a:t>Images</a:t>
            </a:r>
            <a:r>
              <a:rPr lang="en-GB" altLang="da-DK" sz="900" b="0" baseline="0" noProof="1">
                <a:solidFill>
                  <a:schemeClr val="tx1"/>
                </a:solidFill>
                <a:latin typeface="Arial" panose="020B0604020202020204" pitchFamily="34" charset="0"/>
                <a:cs typeface="Arial" panose="020B0604020202020204" pitchFamily="34" charset="0"/>
              </a:rPr>
              <a:t>, </a:t>
            </a:r>
            <a:br>
              <a:rPr lang="en-GB" altLang="da-DK" sz="900" b="0" baseline="0" noProof="1">
                <a:solidFill>
                  <a:schemeClr val="tx1"/>
                </a:solidFill>
                <a:latin typeface="Arial" panose="020B0604020202020204" pitchFamily="34" charset="0"/>
                <a:cs typeface="Arial" panose="020B0604020202020204" pitchFamily="34" charset="0"/>
              </a:rPr>
            </a:br>
            <a:r>
              <a:rPr lang="en-GB" altLang="da-DK" sz="900" b="0" baseline="0" noProof="1">
                <a:solidFill>
                  <a:schemeClr val="tx1"/>
                </a:solidFill>
                <a:latin typeface="Arial" panose="020B0604020202020204" pitchFamily="34" charset="0"/>
                <a:cs typeface="Arial" panose="020B0604020202020204" pitchFamily="34" charset="0"/>
              </a:rPr>
              <a:t>or click the </a:t>
            </a:r>
            <a:r>
              <a:rPr lang="en-GB" altLang="da-DK" sz="900" b="1" baseline="0" noProof="1">
                <a:solidFill>
                  <a:schemeClr val="tx1"/>
                </a:solidFill>
                <a:latin typeface="Arial" panose="020B0604020202020204" pitchFamily="34" charset="0"/>
                <a:cs typeface="Arial" panose="020B0604020202020204" pitchFamily="34" charset="0"/>
              </a:rPr>
              <a:t>Images </a:t>
            </a:r>
            <a:r>
              <a:rPr lang="en-GB" altLang="da-DK" sz="900" b="0" i="0" baseline="0" noProof="1">
                <a:solidFill>
                  <a:schemeClr val="tx1"/>
                </a:solidFill>
                <a:latin typeface="Arial" panose="020B0604020202020204" pitchFamily="34" charset="0"/>
                <a:cs typeface="Arial" panose="020B0604020202020204" pitchFamily="34" charset="0"/>
              </a:rPr>
              <a:t>button</a:t>
            </a:r>
            <a:r>
              <a:rPr lang="en-GB" altLang="da-DK" sz="900" b="0" baseline="0" noProof="1">
                <a:solidFill>
                  <a:schemeClr val="tx1"/>
                </a:solidFill>
                <a:latin typeface="Arial" panose="020B0604020202020204" pitchFamily="34" charset="0"/>
                <a:cs typeface="Arial" panose="020B0604020202020204" pitchFamily="34" charset="0"/>
              </a:rPr>
              <a:t> in the Templafy pane on the right side of the screen</a:t>
            </a:r>
            <a:endParaRPr lang="en-GB" altLang="da-DK" sz="900" noProof="1">
              <a:solidFill>
                <a:schemeClr val="tx1"/>
              </a:solidFill>
              <a:latin typeface="Arial" panose="020B0604020202020204" pitchFamily="34" charset="0"/>
              <a:cs typeface="Arial" panose="020B0604020202020204" pitchFamily="34" charset="0"/>
            </a:endParaRPr>
          </a:p>
          <a:p>
            <a:pPr marL="0" marR="0" lvl="0" indent="0" algn="l" defTabSz="914377" rtl="0" eaLnBrk="1" fontAlgn="auto" latinLnBrk="0" hangingPunct="1">
              <a:lnSpc>
                <a:spcPct val="100000"/>
              </a:lnSpc>
              <a:spcBef>
                <a:spcPts val="0"/>
              </a:spcBef>
              <a:spcAft>
                <a:spcPts val="600"/>
              </a:spcAft>
              <a:buClrTx/>
              <a:buSzTx/>
              <a:buFontTx/>
              <a:buNone/>
              <a:tabLst/>
              <a:defRPr/>
            </a:pPr>
            <a:endParaRPr lang="en-GB" altLang="da-DK" sz="900" b="0" baseline="0" noProof="1">
              <a:solidFill>
                <a:schemeClr val="tx1"/>
              </a:solidFill>
              <a:latin typeface="Arial" panose="020B0604020202020204" pitchFamily="34" charset="0"/>
              <a:cs typeface="Arial" panose="020B0604020202020204" pitchFamily="34" charset="0"/>
            </a:endParaRPr>
          </a:p>
          <a:p>
            <a:pPr marL="0" marR="0" lvl="0" indent="0" algn="l" defTabSz="914377" rtl="0" eaLnBrk="1" fontAlgn="auto" latinLnBrk="0" hangingPunct="1">
              <a:lnSpc>
                <a:spcPct val="100000"/>
              </a:lnSpc>
              <a:spcBef>
                <a:spcPts val="0"/>
              </a:spcBef>
              <a:spcAft>
                <a:spcPts val="600"/>
              </a:spcAft>
              <a:buClrTx/>
              <a:buSzTx/>
              <a:buFontTx/>
              <a:buNone/>
              <a:tabLst/>
              <a:defRPr/>
            </a:pPr>
            <a:r>
              <a:rPr lang="en-GB" altLang="da-DK" sz="900" b="1" baseline="0" noProof="1">
                <a:solidFill>
                  <a:schemeClr val="tx1"/>
                </a:solidFill>
                <a:latin typeface="Arial" panose="020B0604020202020204" pitchFamily="34" charset="0"/>
                <a:cs typeface="Arial" panose="020B0604020202020204" pitchFamily="34" charset="0"/>
              </a:rPr>
              <a:t>Insert picture</a:t>
            </a:r>
          </a:p>
          <a:p>
            <a:pPr eaLnBrk="1" hangingPunct="1">
              <a:spcAft>
                <a:spcPts val="600"/>
              </a:spcAft>
              <a:defRPr/>
            </a:pPr>
            <a:r>
              <a:rPr lang="en-GB" altLang="da-DK" sz="900" b="0" noProof="1">
                <a:solidFill>
                  <a:schemeClr val="tx1"/>
                </a:solidFill>
                <a:latin typeface="Arial" panose="020B0604020202020204" pitchFamily="34" charset="0"/>
                <a:cs typeface="Arial" panose="020B0604020202020204" pitchFamily="34" charset="0"/>
              </a:rPr>
              <a:t>On slides with pictureplaceholder, click on the icon and choose </a:t>
            </a:r>
            <a:r>
              <a:rPr lang="en-GB" altLang="da-DK" sz="900" b="1" noProof="1">
                <a:solidFill>
                  <a:schemeClr val="tx1"/>
                </a:solidFill>
                <a:latin typeface="Arial" panose="020B0604020202020204" pitchFamily="34" charset="0"/>
                <a:cs typeface="Arial" panose="020B0604020202020204" pitchFamily="34" charset="0"/>
              </a:rPr>
              <a:t>Insert</a:t>
            </a:r>
          </a:p>
          <a:p>
            <a:pPr eaLnBrk="1" hangingPunct="1">
              <a:spcBef>
                <a:spcPts val="1200"/>
              </a:spcBef>
              <a:spcAft>
                <a:spcPts val="600"/>
              </a:spcAft>
              <a:defRPr/>
            </a:pPr>
            <a:r>
              <a:rPr lang="en-GB" sz="900" b="1" noProof="1">
                <a:solidFill>
                  <a:schemeClr val="tx1"/>
                </a:solidFill>
                <a:latin typeface="Arial" panose="020B0604020202020204" pitchFamily="34" charset="0"/>
                <a:cs typeface="Arial" panose="020B0604020202020204" pitchFamily="34" charset="0"/>
              </a:rPr>
              <a:t>Crop picture</a:t>
            </a:r>
          </a:p>
          <a:p>
            <a:pPr eaLnBrk="1" hangingPunct="1">
              <a:spcAft>
                <a:spcPts val="600"/>
              </a:spcAft>
              <a:defRPr/>
            </a:pPr>
            <a:r>
              <a:rPr lang="en-GB" altLang="da-DK" sz="900" b="1" noProof="1">
                <a:solidFill>
                  <a:schemeClr val="tx1"/>
                </a:solidFill>
                <a:latin typeface="Arial" panose="020B0604020202020204" pitchFamily="34" charset="0"/>
                <a:cs typeface="Arial" panose="020B0604020202020204" pitchFamily="34" charset="0"/>
              </a:rPr>
              <a:t>1. </a:t>
            </a:r>
            <a:r>
              <a:rPr lang="en-GB" altLang="da-DK" sz="900" b="0" noProof="1">
                <a:solidFill>
                  <a:schemeClr val="tx1"/>
                </a:solidFill>
                <a:latin typeface="Arial" panose="020B0604020202020204" pitchFamily="34" charset="0"/>
                <a:cs typeface="Arial" panose="020B0604020202020204" pitchFamily="34" charset="0"/>
              </a:rPr>
              <a:t>Click </a:t>
            </a:r>
            <a:r>
              <a:rPr lang="en-GB" altLang="da-DK" sz="900" b="1" noProof="1">
                <a:solidFill>
                  <a:schemeClr val="tx1"/>
                </a:solidFill>
                <a:latin typeface="Arial" panose="020B0604020202020204" pitchFamily="34" charset="0"/>
                <a:cs typeface="Arial" panose="020B0604020202020204" pitchFamily="34" charset="0"/>
              </a:rPr>
              <a:t>Crop</a:t>
            </a:r>
            <a:r>
              <a:rPr lang="en-GB" altLang="da-DK" sz="900" b="0" noProof="1">
                <a:solidFill>
                  <a:schemeClr val="tx1"/>
                </a:solidFill>
                <a:latin typeface="Arial" panose="020B0604020202020204" pitchFamily="34" charset="0"/>
                <a:cs typeface="Arial" panose="020B0604020202020204" pitchFamily="34" charset="0"/>
              </a:rPr>
              <a:t> to change size or </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focus of the picture</a:t>
            </a:r>
          </a:p>
          <a:p>
            <a:pPr eaLnBrk="1" hangingPunct="1">
              <a:spcAft>
                <a:spcPts val="600"/>
              </a:spcAft>
              <a:defRPr/>
            </a:pPr>
            <a:r>
              <a:rPr lang="en-GB" altLang="da-DK" sz="900" b="1" noProof="1">
                <a:solidFill>
                  <a:schemeClr val="tx1"/>
                </a:solidFill>
                <a:latin typeface="Arial" panose="020B0604020202020204" pitchFamily="34" charset="0"/>
                <a:cs typeface="Arial" panose="020B0604020202020204" pitchFamily="34" charset="0"/>
              </a:rPr>
              <a:t>2. </a:t>
            </a:r>
            <a:r>
              <a:rPr lang="en-GB" altLang="da-DK" sz="900" b="0" noProof="1">
                <a:solidFill>
                  <a:schemeClr val="tx1"/>
                </a:solidFill>
                <a:latin typeface="Arial" panose="020B0604020202020204" pitchFamily="34" charset="0"/>
                <a:cs typeface="Arial" panose="020B0604020202020204" pitchFamily="34" charset="0"/>
              </a:rPr>
              <a:t>If you want to scale the picture, </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hold </a:t>
            </a:r>
            <a:r>
              <a:rPr lang="en-GB" altLang="da-DK" sz="900" b="1" noProof="1">
                <a:solidFill>
                  <a:schemeClr val="tx1"/>
                </a:solidFill>
                <a:latin typeface="Arial" panose="020B0604020202020204" pitchFamily="34" charset="0"/>
                <a:cs typeface="Arial" panose="020B0604020202020204" pitchFamily="34" charset="0"/>
              </a:rPr>
              <a:t>SHIFT</a:t>
            </a:r>
            <a:r>
              <a:rPr lang="en-GB" altLang="da-DK" sz="900" b="0" noProof="1">
                <a:solidFill>
                  <a:schemeClr val="tx1"/>
                </a:solidFill>
                <a:latin typeface="Arial" panose="020B0604020202020204" pitchFamily="34" charset="0"/>
                <a:cs typeface="Arial" panose="020B0604020202020204" pitchFamily="34" charset="0"/>
              </a:rPr>
              <a:t>-key down while </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dragging the corners of the picture</a:t>
            </a:r>
            <a:br>
              <a:rPr lang="en-GB" altLang="da-DK" sz="900" b="0" noProof="1">
                <a:solidFill>
                  <a:schemeClr val="tx1"/>
                </a:solidFill>
                <a:latin typeface="Arial" panose="020B0604020202020204" pitchFamily="34" charset="0"/>
                <a:cs typeface="Arial" panose="020B0604020202020204" pitchFamily="34" charset="0"/>
              </a:rPr>
            </a:br>
            <a:endParaRPr lang="en-GB" altLang="da-DK" sz="900" b="0" noProof="1">
              <a:solidFill>
                <a:schemeClr val="tx1"/>
              </a:solidFill>
              <a:latin typeface="Arial" panose="020B0604020202020204" pitchFamily="34" charset="0"/>
              <a:cs typeface="Arial" panose="020B0604020202020204" pitchFamily="34" charset="0"/>
            </a:endParaRPr>
          </a:p>
          <a:p>
            <a:pPr eaLnBrk="1" hangingPunct="1">
              <a:spcAft>
                <a:spcPts val="600"/>
              </a:spcAft>
              <a:defRPr/>
            </a:pPr>
            <a:r>
              <a:rPr lang="en-GB" altLang="da-DK" sz="900" b="1" noProof="1">
                <a:solidFill>
                  <a:schemeClr val="tx1"/>
                </a:solidFill>
                <a:latin typeface="Arial" panose="020B0604020202020204" pitchFamily="34" charset="0"/>
                <a:cs typeface="Arial" panose="020B0604020202020204" pitchFamily="34" charset="0"/>
              </a:rPr>
              <a:t>HINT: </a:t>
            </a:r>
            <a:r>
              <a:rPr lang="en-GB" altLang="da-DK" sz="900" b="0" noProof="1">
                <a:solidFill>
                  <a:schemeClr val="tx1"/>
                </a:solidFill>
                <a:latin typeface="Arial" panose="020B0604020202020204" pitchFamily="34" charset="0"/>
                <a:cs typeface="Arial" panose="020B0604020202020204" pitchFamily="34" charset="0"/>
              </a:rPr>
              <a:t>If you delete the picture and </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insert a new one, the picture may </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lie in front of the text or graphic.</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If this happens, select the picture, </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right-click and choose </a:t>
            </a:r>
            <a:r>
              <a:rPr lang="en-GB" altLang="da-DK" sz="900" b="1" noProof="1">
                <a:solidFill>
                  <a:schemeClr val="tx1"/>
                </a:solidFill>
                <a:latin typeface="Arial" panose="020B0604020202020204" pitchFamily="34" charset="0"/>
                <a:cs typeface="Arial" panose="020B0604020202020204" pitchFamily="34" charset="0"/>
              </a:rPr>
              <a:t>Send to Back</a:t>
            </a:r>
          </a:p>
        </p:txBody>
      </p:sp>
      <p:grpSp>
        <p:nvGrpSpPr>
          <p:cNvPr id="26" name="Gruppe 25">
            <a:extLst>
              <a:ext uri="{FF2B5EF4-FFF2-40B4-BE49-F238E27FC236}">
                <a16:creationId xmlns:a16="http://schemas.microsoft.com/office/drawing/2014/main" id="{1E29220A-15A7-4D74-97D3-C35C0B6650BA}"/>
              </a:ext>
            </a:extLst>
          </p:cNvPr>
          <p:cNvGrpSpPr/>
          <p:nvPr userDrawn="1"/>
        </p:nvGrpSpPr>
        <p:grpSpPr>
          <a:xfrm>
            <a:off x="7001376" y="1784087"/>
            <a:ext cx="676669" cy="997704"/>
            <a:chOff x="6442771" y="2574072"/>
            <a:chExt cx="676669" cy="997704"/>
          </a:xfrm>
        </p:grpSpPr>
        <p:pic>
          <p:nvPicPr>
            <p:cNvPr id="27" name="Billede 26">
              <a:extLst>
                <a:ext uri="{FF2B5EF4-FFF2-40B4-BE49-F238E27FC236}">
                  <a16:creationId xmlns:a16="http://schemas.microsoft.com/office/drawing/2014/main" id="{3A5D5234-21E3-4579-AE5E-A650C0CF9FBA}"/>
                </a:ext>
              </a:extLst>
            </p:cNvPr>
            <p:cNvPicPr>
              <a:picLocks noChangeAspect="1"/>
            </p:cNvPicPr>
            <p:nvPr userDrawn="1"/>
          </p:nvPicPr>
          <p:blipFill>
            <a:blip r:embed="rId2"/>
            <a:stretch>
              <a:fillRect/>
            </a:stretch>
          </p:blipFill>
          <p:spPr>
            <a:xfrm>
              <a:off x="6442771" y="2574072"/>
              <a:ext cx="305786" cy="365851"/>
            </a:xfrm>
            <a:prstGeom prst="rect">
              <a:avLst/>
            </a:prstGeom>
          </p:spPr>
        </p:pic>
        <p:pic>
          <p:nvPicPr>
            <p:cNvPr id="38" name="Billede 37">
              <a:extLst>
                <a:ext uri="{FF2B5EF4-FFF2-40B4-BE49-F238E27FC236}">
                  <a16:creationId xmlns:a16="http://schemas.microsoft.com/office/drawing/2014/main" id="{C18E748C-FC83-400F-9C35-D988C1228010}"/>
                </a:ext>
              </a:extLst>
            </p:cNvPr>
            <p:cNvPicPr>
              <a:picLocks noChangeAspect="1"/>
            </p:cNvPicPr>
            <p:nvPr userDrawn="1"/>
          </p:nvPicPr>
          <p:blipFill rotWithShape="1">
            <a:blip r:embed="rId3"/>
            <a:srcRect l="1432" t="16308" r="2422" b="1509"/>
            <a:stretch/>
          </p:blipFill>
          <p:spPr>
            <a:xfrm>
              <a:off x="6444587" y="2943287"/>
              <a:ext cx="674853" cy="628489"/>
            </a:xfrm>
            <a:prstGeom prst="rect">
              <a:avLst/>
            </a:prstGeom>
            <a:ln w="3175">
              <a:solidFill>
                <a:schemeClr val="bg1">
                  <a:lumMod val="95000"/>
                </a:schemeClr>
              </a:solidFill>
            </a:ln>
          </p:spPr>
        </p:pic>
      </p:grpSp>
      <p:sp>
        <p:nvSpPr>
          <p:cNvPr id="42" name="Text Box 2">
            <a:extLst>
              <a:ext uri="{FF2B5EF4-FFF2-40B4-BE49-F238E27FC236}">
                <a16:creationId xmlns:a16="http://schemas.microsoft.com/office/drawing/2014/main" id="{00AD0EBC-0A41-4B26-9D79-79E0C00BBA85}"/>
              </a:ext>
            </a:extLst>
          </p:cNvPr>
          <p:cNvSpPr txBox="1">
            <a:spLocks noChangeArrowheads="1"/>
          </p:cNvSpPr>
          <p:nvPr userDrawn="1"/>
        </p:nvSpPr>
        <p:spPr bwMode="auto">
          <a:xfrm>
            <a:off x="539752" y="1521637"/>
            <a:ext cx="2280360" cy="4785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377" rtl="0" eaLnBrk="1" fontAlgn="auto" latinLnBrk="0" hangingPunct="1">
              <a:lnSpc>
                <a:spcPct val="100000"/>
              </a:lnSpc>
              <a:spcBef>
                <a:spcPts val="0"/>
              </a:spcBef>
              <a:spcAft>
                <a:spcPts val="600"/>
              </a:spcAft>
              <a:buClrTx/>
              <a:buSzTx/>
              <a:buFontTx/>
              <a:buNone/>
              <a:tabLst/>
              <a:defRPr/>
            </a:pPr>
            <a:r>
              <a:rPr lang="en-GB" sz="1600">
                <a:solidFill>
                  <a:schemeClr val="tx1"/>
                </a:solidFill>
                <a:latin typeface="Arial" panose="020B0604020202020204" pitchFamily="34" charset="0"/>
                <a:cs typeface="Arial" panose="020B0604020202020204" pitchFamily="34" charset="0"/>
              </a:rPr>
              <a:t>TEXT STYLES</a:t>
            </a:r>
            <a:endParaRPr lang="en-GB" altLang="da-DK" sz="1600" b="0" noProof="1">
              <a:solidFill>
                <a:schemeClr val="tx1"/>
              </a:solidFill>
              <a:latin typeface="Arial" panose="020B0604020202020204" pitchFamily="34" charset="0"/>
              <a:cs typeface="Arial" panose="020B0604020202020204" pitchFamily="34" charset="0"/>
            </a:endParaRPr>
          </a:p>
          <a:p>
            <a:pPr eaLnBrk="1" hangingPunct="1">
              <a:spcAft>
                <a:spcPts val="600"/>
              </a:spcAft>
              <a:defRPr/>
            </a:pPr>
            <a:r>
              <a:rPr lang="en-GB" altLang="da-DK" sz="900" b="0" noProof="1">
                <a:solidFill>
                  <a:schemeClr val="tx1"/>
                </a:solidFill>
                <a:latin typeface="Arial" panose="020B0604020202020204" pitchFamily="34" charset="0"/>
                <a:cs typeface="Arial" panose="020B0604020202020204" pitchFamily="34" charset="0"/>
              </a:rPr>
              <a:t>Use the </a:t>
            </a:r>
            <a:r>
              <a:rPr lang="en-GB" altLang="da-DK" sz="900" b="1" noProof="1">
                <a:solidFill>
                  <a:schemeClr val="tx1"/>
                </a:solidFill>
                <a:latin typeface="Arial" panose="020B0604020202020204" pitchFamily="34" charset="0"/>
                <a:cs typeface="Arial" panose="020B0604020202020204" pitchFamily="34" charset="0"/>
              </a:rPr>
              <a:t>TAB</a:t>
            </a:r>
            <a:r>
              <a:rPr lang="en-GB" altLang="da-DK" sz="900" b="0" noProof="1">
                <a:solidFill>
                  <a:schemeClr val="tx1"/>
                </a:solidFill>
                <a:latin typeface="Arial" panose="020B0604020202020204" pitchFamily="34" charset="0"/>
                <a:cs typeface="Arial" panose="020B0604020202020204" pitchFamily="34" charset="0"/>
              </a:rPr>
              <a:t>-key</a:t>
            </a:r>
            <a:r>
              <a:rPr lang="en-GB" altLang="da-DK" sz="900" b="0" baseline="0" noProof="1">
                <a:solidFill>
                  <a:schemeClr val="tx1"/>
                </a:solidFill>
                <a:latin typeface="Arial" panose="020B0604020202020204" pitchFamily="34" charset="0"/>
                <a:cs typeface="Arial" panose="020B0604020202020204" pitchFamily="34" charset="0"/>
              </a:rPr>
              <a:t> to jump through levels. Click </a:t>
            </a:r>
            <a:r>
              <a:rPr lang="en-GB" altLang="da-DK" sz="900" b="1" baseline="0" noProof="1">
                <a:solidFill>
                  <a:schemeClr val="tx1"/>
                </a:solidFill>
                <a:latin typeface="Arial" panose="020B0604020202020204" pitchFamily="34" charset="0"/>
                <a:cs typeface="Arial" panose="020B0604020202020204" pitchFamily="34" charset="0"/>
              </a:rPr>
              <a:t>ENTER</a:t>
            </a:r>
            <a:r>
              <a:rPr lang="en-GB" altLang="da-DK" sz="900" b="0" baseline="0" noProof="1">
                <a:solidFill>
                  <a:schemeClr val="tx1"/>
                </a:solidFill>
                <a:latin typeface="Arial" panose="020B0604020202020204" pitchFamily="34" charset="0"/>
                <a:cs typeface="Arial" panose="020B0604020202020204" pitchFamily="34" charset="0"/>
              </a:rPr>
              <a:t>, then </a:t>
            </a:r>
            <a:r>
              <a:rPr lang="en-GB" altLang="da-DK" sz="900" b="1" baseline="0" noProof="1">
                <a:solidFill>
                  <a:schemeClr val="tx1"/>
                </a:solidFill>
                <a:latin typeface="Arial" panose="020B0604020202020204" pitchFamily="34" charset="0"/>
                <a:cs typeface="Arial" panose="020B0604020202020204" pitchFamily="34" charset="0"/>
              </a:rPr>
              <a:t>TAB</a:t>
            </a:r>
            <a:r>
              <a:rPr lang="en-GB" altLang="da-DK" sz="900" b="0" baseline="0" noProof="1">
                <a:solidFill>
                  <a:schemeClr val="tx1"/>
                </a:solidFill>
                <a:latin typeface="Arial" panose="020B0604020202020204" pitchFamily="34" charset="0"/>
                <a:cs typeface="Arial" panose="020B0604020202020204" pitchFamily="34" charset="0"/>
              </a:rPr>
              <a:t> to switch from one level to the next level</a:t>
            </a:r>
          </a:p>
          <a:p>
            <a:pPr eaLnBrk="1" hangingPunct="1">
              <a:spcAft>
                <a:spcPts val="600"/>
              </a:spcAft>
              <a:defRPr/>
            </a:pPr>
            <a:r>
              <a:rPr lang="en-GB" altLang="da-DK" sz="900" b="0" baseline="0" noProof="1">
                <a:solidFill>
                  <a:schemeClr val="tx1"/>
                </a:solidFill>
                <a:latin typeface="Arial" panose="020B0604020202020204" pitchFamily="34" charset="0"/>
                <a:cs typeface="Arial" panose="020B0604020202020204" pitchFamily="34" charset="0"/>
              </a:rPr>
              <a:t>To go back in levels use </a:t>
            </a:r>
            <a:r>
              <a:rPr lang="en-GB" altLang="da-DK" sz="900" b="1" baseline="0" noProof="1">
                <a:solidFill>
                  <a:schemeClr val="tx1"/>
                </a:solidFill>
                <a:latin typeface="Arial" panose="020B0604020202020204" pitchFamily="34" charset="0"/>
                <a:cs typeface="Arial" panose="020B0604020202020204" pitchFamily="34" charset="0"/>
              </a:rPr>
              <a:t>SHIFT-TAB</a:t>
            </a:r>
            <a:endParaRPr lang="en-GB" sz="900" b="1" noProof="1">
              <a:solidFill>
                <a:schemeClr val="tx1"/>
              </a:solidFill>
              <a:latin typeface="Arial" panose="020B0604020202020204" pitchFamily="34" charset="0"/>
              <a:cs typeface="Arial" panose="020B0604020202020204" pitchFamily="34" charset="0"/>
            </a:endParaRPr>
          </a:p>
          <a:p>
            <a:pPr eaLnBrk="1" hangingPunct="1">
              <a:spcAft>
                <a:spcPts val="600"/>
              </a:spcAft>
              <a:defRPr/>
            </a:pPr>
            <a:r>
              <a:rPr lang="en-GB" sz="900" noProof="1">
                <a:solidFill>
                  <a:schemeClr val="tx1"/>
                </a:solidFill>
                <a:latin typeface="Arial" panose="020B0604020202020204" pitchFamily="34" charset="0"/>
                <a:cs typeface="Arial" panose="020B0604020202020204" pitchFamily="34" charset="0"/>
              </a:rPr>
              <a:t>Alternatively, </a:t>
            </a:r>
            <a:r>
              <a:rPr lang="en-GB" sz="900" b="1" noProof="1">
                <a:solidFill>
                  <a:schemeClr val="tx1"/>
                </a:solidFill>
                <a:latin typeface="Arial" panose="020B0604020202020204" pitchFamily="34" charset="0"/>
                <a:cs typeface="Arial" panose="020B0604020202020204" pitchFamily="34" charset="0"/>
              </a:rPr>
              <a:t>Increase</a:t>
            </a:r>
            <a:r>
              <a:rPr lang="en-GB" sz="900" baseline="0" noProof="1">
                <a:solidFill>
                  <a:schemeClr val="tx1"/>
                </a:solidFill>
                <a:latin typeface="Arial" panose="020B0604020202020204" pitchFamily="34" charset="0"/>
                <a:cs typeface="Arial" panose="020B0604020202020204" pitchFamily="34" charset="0"/>
              </a:rPr>
              <a:t> and </a:t>
            </a:r>
            <a:r>
              <a:rPr lang="en-GB" sz="900" b="1" baseline="0" noProof="1">
                <a:solidFill>
                  <a:schemeClr val="tx1"/>
                </a:solidFill>
                <a:latin typeface="Arial" panose="020B0604020202020204" pitchFamily="34" charset="0"/>
                <a:cs typeface="Arial" panose="020B0604020202020204" pitchFamily="34" charset="0"/>
              </a:rPr>
              <a:t>Decrease</a:t>
            </a:r>
            <a:br>
              <a:rPr lang="en-GB" sz="900" b="1" baseline="0" noProof="1">
                <a:solidFill>
                  <a:schemeClr val="tx1"/>
                </a:solidFill>
                <a:latin typeface="Arial" panose="020B0604020202020204" pitchFamily="34" charset="0"/>
                <a:cs typeface="Arial" panose="020B0604020202020204" pitchFamily="34" charset="0"/>
              </a:rPr>
            </a:br>
            <a:r>
              <a:rPr lang="en-GB" sz="900" baseline="0" noProof="1">
                <a:solidFill>
                  <a:schemeClr val="tx1"/>
                </a:solidFill>
                <a:latin typeface="Arial" panose="020B0604020202020204" pitchFamily="34" charset="0"/>
                <a:cs typeface="Arial" panose="020B0604020202020204" pitchFamily="34" charset="0"/>
              </a:rPr>
              <a:t>list level can be used</a:t>
            </a:r>
          </a:p>
          <a:p>
            <a:pPr eaLnBrk="1" hangingPunct="1">
              <a:spcAft>
                <a:spcPts val="600"/>
              </a:spcAft>
              <a:defRPr/>
            </a:pPr>
            <a:br>
              <a:rPr lang="en-GB" altLang="da-DK" sz="900" b="1" noProof="1">
                <a:solidFill>
                  <a:schemeClr val="tx1"/>
                </a:solidFill>
                <a:latin typeface="Arial" panose="020B0604020202020204" pitchFamily="34" charset="0"/>
                <a:cs typeface="Arial" panose="020B0604020202020204" pitchFamily="34" charset="0"/>
              </a:rPr>
            </a:br>
            <a:r>
              <a:rPr lang="en-GB" altLang="da-DK" sz="900" b="1" noProof="1">
                <a:solidFill>
                  <a:schemeClr val="tx1"/>
                </a:solidFill>
                <a:latin typeface="Arial" panose="020B0604020202020204" pitchFamily="34" charset="0"/>
                <a:cs typeface="Arial" panose="020B0604020202020204" pitchFamily="34" charset="0"/>
              </a:rPr>
              <a:t>HINT: </a:t>
            </a:r>
            <a:r>
              <a:rPr lang="en-GB" sz="900" b="1" noProof="1">
                <a:solidFill>
                  <a:schemeClr val="tx1"/>
                </a:solidFill>
                <a:latin typeface="Arial" panose="020B0604020202020204" pitchFamily="34" charset="0"/>
                <a:cs typeface="Arial" panose="020B0604020202020204" pitchFamily="34" charset="0"/>
              </a:rPr>
              <a:t>Use bullet button</a:t>
            </a:r>
          </a:p>
          <a:p>
            <a:pPr marL="0" marR="0" lvl="0" indent="0" algn="l" defTabSz="914377" rtl="0" eaLnBrk="1" fontAlgn="auto" latinLnBrk="0" hangingPunct="1">
              <a:lnSpc>
                <a:spcPct val="100000"/>
              </a:lnSpc>
              <a:spcBef>
                <a:spcPts val="0"/>
              </a:spcBef>
              <a:spcAft>
                <a:spcPts val="600"/>
              </a:spcAft>
              <a:buClrTx/>
              <a:buSzTx/>
              <a:buFontTx/>
              <a:buNone/>
              <a:tabLst/>
              <a:defRPr/>
            </a:pPr>
            <a:r>
              <a:rPr lang="en-GB" altLang="da-DK" sz="900" b="0" noProof="1">
                <a:solidFill>
                  <a:schemeClr val="tx1"/>
                </a:solidFill>
                <a:latin typeface="Arial" panose="020B0604020202020204" pitchFamily="34" charset="0"/>
                <a:cs typeface="Arial" panose="020B0604020202020204" pitchFamily="34" charset="0"/>
              </a:rPr>
              <a:t>Delete bullet for regular text.</a:t>
            </a:r>
            <a:br>
              <a:rPr lang="en-GB" altLang="da-DK" sz="900" b="0"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Click on the bullet button to reaply the correct bullet again</a:t>
            </a:r>
          </a:p>
          <a:p>
            <a:pPr marL="0" marR="0" lvl="0" indent="0" algn="l" defTabSz="914377" rtl="0" eaLnBrk="1" fontAlgn="auto" latinLnBrk="0" hangingPunct="1">
              <a:lnSpc>
                <a:spcPct val="100000"/>
              </a:lnSpc>
              <a:spcBef>
                <a:spcPts val="0"/>
              </a:spcBef>
              <a:spcAft>
                <a:spcPts val="600"/>
              </a:spcAft>
              <a:buClrTx/>
              <a:buSzTx/>
              <a:buFontTx/>
              <a:buNone/>
              <a:tabLst/>
              <a:defRPr/>
            </a:pPr>
            <a:br>
              <a:rPr lang="en-GB" altLang="da-DK" sz="900" b="0" noProof="1">
                <a:solidFill>
                  <a:schemeClr val="tx1"/>
                </a:solidFill>
                <a:latin typeface="Arial" panose="020B0604020202020204" pitchFamily="34" charset="0"/>
                <a:cs typeface="Arial" panose="020B0604020202020204" pitchFamily="34" charset="0"/>
              </a:rPr>
            </a:br>
            <a:r>
              <a:rPr lang="en-GB" sz="1600">
                <a:solidFill>
                  <a:schemeClr val="tx1"/>
                </a:solidFill>
                <a:latin typeface="Arial" panose="020B0604020202020204" pitchFamily="34" charset="0"/>
                <a:cs typeface="Arial" panose="020B0604020202020204" pitchFamily="34" charset="0"/>
              </a:rPr>
              <a:t>SLIDES &amp; LAYOUTS</a:t>
            </a:r>
            <a:br>
              <a:rPr lang="en-GB" altLang="da-DK" sz="900" b="1" noProof="1">
                <a:solidFill>
                  <a:schemeClr val="tx1"/>
                </a:solidFill>
                <a:latin typeface="Arial" panose="020B0604020202020204" pitchFamily="34" charset="0"/>
                <a:cs typeface="Arial" panose="020B0604020202020204" pitchFamily="34" charset="0"/>
              </a:rPr>
            </a:br>
            <a:br>
              <a:rPr lang="en-GB" altLang="da-DK" sz="900" b="1" noProof="1">
                <a:solidFill>
                  <a:schemeClr val="tx1"/>
                </a:solidFill>
                <a:latin typeface="Arial" panose="020B0604020202020204" pitchFamily="34" charset="0"/>
                <a:cs typeface="Arial" panose="020B0604020202020204" pitchFamily="34" charset="0"/>
              </a:rPr>
            </a:br>
            <a:r>
              <a:rPr lang="en-GB" altLang="da-DK" sz="900" b="0" noProof="1">
                <a:solidFill>
                  <a:schemeClr val="tx1"/>
                </a:solidFill>
                <a:latin typeface="Arial" panose="020B0604020202020204" pitchFamily="34" charset="0"/>
                <a:cs typeface="Arial" panose="020B0604020202020204" pitchFamily="34" charset="0"/>
              </a:rPr>
              <a:t>Click on the menu </a:t>
            </a:r>
            <a:r>
              <a:rPr lang="en-GB" altLang="da-DK" sz="900" b="1" noProof="1">
                <a:solidFill>
                  <a:schemeClr val="tx1"/>
                </a:solidFill>
                <a:latin typeface="Arial" panose="020B0604020202020204" pitchFamily="34" charset="0"/>
                <a:cs typeface="Arial" panose="020B0604020202020204" pitchFamily="34" charset="0"/>
              </a:rPr>
              <a:t>New Slide </a:t>
            </a:r>
            <a:r>
              <a:rPr lang="en-GB" altLang="da-DK" sz="900" b="0" noProof="1">
                <a:solidFill>
                  <a:schemeClr val="tx1"/>
                </a:solidFill>
                <a:latin typeface="Arial" panose="020B0604020202020204" pitchFamily="34" charset="0"/>
                <a:cs typeface="Arial" panose="020B0604020202020204" pitchFamily="34" charset="0"/>
              </a:rPr>
              <a:t>in the </a:t>
            </a:r>
            <a:r>
              <a:rPr lang="en-GB" altLang="da-DK" sz="900" b="1" noProof="1">
                <a:solidFill>
                  <a:schemeClr val="tx1"/>
                </a:solidFill>
                <a:latin typeface="Arial" panose="020B0604020202020204" pitchFamily="34" charset="0"/>
                <a:cs typeface="Arial" panose="020B0604020202020204" pitchFamily="34" charset="0"/>
              </a:rPr>
              <a:t>Home</a:t>
            </a:r>
            <a:r>
              <a:rPr lang="en-GB" altLang="da-DK" sz="900" b="0" noProof="1">
                <a:solidFill>
                  <a:schemeClr val="tx1"/>
                </a:solidFill>
                <a:latin typeface="Arial" panose="020B0604020202020204" pitchFamily="34" charset="0"/>
                <a:cs typeface="Arial" panose="020B0604020202020204" pitchFamily="34" charset="0"/>
              </a:rPr>
              <a:t> tab to insert a new slide</a:t>
            </a:r>
            <a:br>
              <a:rPr lang="en-GB" altLang="da-DK" sz="900" b="0" noProof="1">
                <a:solidFill>
                  <a:schemeClr val="tx1"/>
                </a:solidFill>
                <a:latin typeface="Arial" panose="020B0604020202020204" pitchFamily="34" charset="0"/>
                <a:cs typeface="Arial" panose="020B0604020202020204" pitchFamily="34" charset="0"/>
              </a:rPr>
            </a:br>
            <a:br>
              <a:rPr lang="en-GB" altLang="da-DK" sz="900" b="0" noProof="1">
                <a:solidFill>
                  <a:schemeClr val="tx1"/>
                </a:solidFill>
                <a:latin typeface="Arial" panose="020B0604020202020204" pitchFamily="34" charset="0"/>
                <a:cs typeface="Arial" panose="020B0604020202020204" pitchFamily="34" charset="0"/>
              </a:rPr>
            </a:br>
            <a:r>
              <a:rPr lang="en-GB" altLang="da-DK" sz="900" b="1" noProof="1">
                <a:solidFill>
                  <a:schemeClr val="tx1"/>
                </a:solidFill>
                <a:latin typeface="Arial" panose="020B0604020202020204" pitchFamily="34" charset="0"/>
                <a:cs typeface="Arial" panose="020B0604020202020204" pitchFamily="34" charset="0"/>
              </a:rPr>
              <a:t>Change layout</a:t>
            </a:r>
          </a:p>
          <a:p>
            <a:pPr marL="0" marR="0" lvl="0" indent="0" algn="l" defTabSz="914377" rtl="0" eaLnBrk="1" fontAlgn="auto" latinLnBrk="0" hangingPunct="1">
              <a:lnSpc>
                <a:spcPct val="100000"/>
              </a:lnSpc>
              <a:spcBef>
                <a:spcPts val="0"/>
              </a:spcBef>
              <a:spcAft>
                <a:spcPts val="600"/>
              </a:spcAft>
              <a:buClrTx/>
              <a:buSzTx/>
              <a:buFontTx/>
              <a:buNone/>
              <a:tabLst/>
              <a:defRPr/>
            </a:pPr>
            <a:r>
              <a:rPr lang="en-GB" sz="900">
                <a:solidFill>
                  <a:schemeClr val="tx1"/>
                </a:solidFill>
                <a:latin typeface="Arial" panose="020B0604020202020204" pitchFamily="34" charset="0"/>
                <a:ea typeface="Times New Roman" panose="02020603050405020304" pitchFamily="18" charset="0"/>
                <a:cs typeface="Arial" panose="020B0604020202020204" pitchFamily="34" charset="0"/>
              </a:rPr>
              <a:t>Click on the arrow next to </a:t>
            </a:r>
            <a:r>
              <a:rPr lang="en-GB" sz="900" b="1">
                <a:solidFill>
                  <a:schemeClr val="tx1"/>
                </a:solidFill>
                <a:latin typeface="Arial" panose="020B0604020202020204" pitchFamily="34" charset="0"/>
                <a:ea typeface="Times New Roman" panose="02020603050405020304" pitchFamily="18" charset="0"/>
                <a:cs typeface="Arial" panose="020B0604020202020204" pitchFamily="34" charset="0"/>
              </a:rPr>
              <a:t>Layout</a:t>
            </a:r>
            <a:br>
              <a:rPr lang="en-GB" sz="900" b="1">
                <a:solidFill>
                  <a:schemeClr val="tx1"/>
                </a:solidFill>
                <a:latin typeface="Arial" panose="020B0604020202020204" pitchFamily="34" charset="0"/>
                <a:ea typeface="Times New Roman" panose="02020603050405020304" pitchFamily="18" charset="0"/>
                <a:cs typeface="Arial" panose="020B0604020202020204" pitchFamily="34" charset="0"/>
              </a:rPr>
            </a:br>
            <a:r>
              <a:rPr lang="en-GB" sz="900">
                <a:solidFill>
                  <a:schemeClr val="tx1"/>
                </a:solidFill>
                <a:latin typeface="Arial" panose="020B0604020202020204" pitchFamily="34" charset="0"/>
                <a:ea typeface="Times New Roman" panose="02020603050405020304" pitchFamily="18" charset="0"/>
                <a:cs typeface="Arial" panose="020B0604020202020204" pitchFamily="34" charset="0"/>
              </a:rPr>
              <a:t>to view a dropdown menu of possible slide layouts</a:t>
            </a:r>
            <a:br>
              <a:rPr lang="en-GB" altLang="da-DK" sz="900" b="0" baseline="0" noProof="1">
                <a:solidFill>
                  <a:schemeClr val="tx1"/>
                </a:solidFill>
                <a:latin typeface="Arial" panose="020B0604020202020204" pitchFamily="34" charset="0"/>
                <a:cs typeface="Arial" panose="020B0604020202020204" pitchFamily="34" charset="0"/>
              </a:rPr>
            </a:br>
            <a:br>
              <a:rPr lang="en-GB" altLang="da-DK" sz="900" b="0" baseline="0" noProof="1">
                <a:solidFill>
                  <a:schemeClr val="tx1"/>
                </a:solidFill>
                <a:latin typeface="Arial" panose="020B0604020202020204" pitchFamily="34" charset="0"/>
                <a:cs typeface="Arial" panose="020B0604020202020204" pitchFamily="34" charset="0"/>
              </a:rPr>
            </a:br>
            <a:r>
              <a:rPr lang="en-GB" sz="900" b="1" noProof="1">
                <a:solidFill>
                  <a:schemeClr val="tx1"/>
                </a:solidFill>
                <a:latin typeface="Arial" panose="020B0604020202020204" pitchFamily="34" charset="0"/>
                <a:cs typeface="Arial" panose="020B0604020202020204" pitchFamily="34" charset="0"/>
              </a:rPr>
              <a:t>Reset slide</a:t>
            </a:r>
          </a:p>
          <a:p>
            <a:pPr marL="0" marR="0" indent="0" algn="l" defTabSz="914377" rtl="0" eaLnBrk="1" fontAlgn="auto" latinLnBrk="0" hangingPunct="1">
              <a:lnSpc>
                <a:spcPct val="100000"/>
              </a:lnSpc>
              <a:spcBef>
                <a:spcPts val="0"/>
              </a:spcBef>
              <a:spcAft>
                <a:spcPts val="600"/>
              </a:spcAft>
              <a:buClrTx/>
              <a:buSzTx/>
              <a:buFont typeface="+mj-lt"/>
              <a:buNone/>
              <a:tabLst/>
              <a:defRPr/>
            </a:pPr>
            <a:r>
              <a:rPr lang="en-GB" altLang="da-DK" sz="900" noProof="1">
                <a:solidFill>
                  <a:schemeClr val="tx1"/>
                </a:solidFill>
                <a:latin typeface="Arial" panose="020B0604020202020204" pitchFamily="34" charset="0"/>
                <a:cs typeface="Arial" panose="020B0604020202020204" pitchFamily="34" charset="0"/>
              </a:rPr>
              <a:t>Click the </a:t>
            </a:r>
            <a:r>
              <a:rPr lang="en-GB" altLang="da-DK" sz="900" b="1" baseline="0" noProof="1">
                <a:solidFill>
                  <a:schemeClr val="tx1"/>
                </a:solidFill>
                <a:latin typeface="Arial" panose="020B0604020202020204" pitchFamily="34" charset="0"/>
                <a:cs typeface="Arial" panose="020B0604020202020204" pitchFamily="34" charset="0"/>
              </a:rPr>
              <a:t>Reset </a:t>
            </a:r>
            <a:r>
              <a:rPr lang="en-GB" altLang="da-DK" sz="900" noProof="1">
                <a:solidFill>
                  <a:schemeClr val="tx1"/>
                </a:solidFill>
                <a:latin typeface="Arial" panose="020B0604020202020204" pitchFamily="34" charset="0"/>
                <a:cs typeface="Arial" panose="020B0604020202020204" pitchFamily="34" charset="0"/>
              </a:rPr>
              <a:t>menu to reset position, size</a:t>
            </a:r>
            <a:r>
              <a:rPr lang="en-GB" altLang="da-DK" sz="900" baseline="0" noProof="1">
                <a:solidFill>
                  <a:schemeClr val="tx1"/>
                </a:solidFill>
                <a:latin typeface="Arial" panose="020B0604020202020204" pitchFamily="34" charset="0"/>
                <a:cs typeface="Arial" panose="020B0604020202020204" pitchFamily="34" charset="0"/>
              </a:rPr>
              <a:t> and formatting of the </a:t>
            </a:r>
            <a:br>
              <a:rPr lang="en-GB" altLang="da-DK" sz="900" baseline="0" noProof="1">
                <a:solidFill>
                  <a:schemeClr val="tx1"/>
                </a:solidFill>
                <a:latin typeface="Arial" panose="020B0604020202020204" pitchFamily="34" charset="0"/>
                <a:cs typeface="Arial" panose="020B0604020202020204" pitchFamily="34" charset="0"/>
              </a:rPr>
            </a:br>
            <a:r>
              <a:rPr lang="en-GB" altLang="da-DK" sz="900" baseline="0" noProof="1">
                <a:solidFill>
                  <a:schemeClr val="tx1"/>
                </a:solidFill>
                <a:latin typeface="Arial" panose="020B0604020202020204" pitchFamily="34" charset="0"/>
                <a:cs typeface="Arial" panose="020B0604020202020204" pitchFamily="34" charset="0"/>
              </a:rPr>
              <a:t>slide placeholders to their default settings</a:t>
            </a:r>
            <a:endParaRPr lang="en-GB" altLang="da-DK" sz="900" noProof="1">
              <a:solidFill>
                <a:schemeClr val="tx1"/>
              </a:solidFill>
              <a:latin typeface="Arial" panose="020B0604020202020204" pitchFamily="34" charset="0"/>
              <a:cs typeface="Arial" panose="020B0604020202020204" pitchFamily="34" charset="0"/>
            </a:endParaRPr>
          </a:p>
          <a:p>
            <a:pPr eaLnBrk="1" hangingPunct="1">
              <a:spcAft>
                <a:spcPts val="600"/>
              </a:spcAft>
              <a:defRPr/>
            </a:pPr>
            <a:endParaRPr lang="en-GB" altLang="da-DK" sz="900" b="0" noProof="1">
              <a:solidFill>
                <a:schemeClr val="tx1"/>
              </a:solidFill>
              <a:latin typeface="Arial" panose="020B0604020202020204" pitchFamily="34" charset="0"/>
              <a:cs typeface="Arial" panose="020B0604020202020204" pitchFamily="34" charset="0"/>
            </a:endParaRPr>
          </a:p>
        </p:txBody>
      </p:sp>
      <p:pic>
        <p:nvPicPr>
          <p:cNvPr id="43" name="Picture 2">
            <a:extLst>
              <a:ext uri="{FF2B5EF4-FFF2-40B4-BE49-F238E27FC236}">
                <a16:creationId xmlns:a16="http://schemas.microsoft.com/office/drawing/2014/main" id="{7082C8DC-C092-4676-B834-847B1F285858}"/>
              </a:ext>
            </a:extLst>
          </p:cNvPr>
          <p:cNvPicPr>
            <a:picLocks noChangeAspect="1"/>
          </p:cNvPicPr>
          <p:nvPr userDrawn="1"/>
        </p:nvPicPr>
        <p:blipFill>
          <a:blip r:embed="rId4"/>
          <a:stretch>
            <a:fillRect/>
          </a:stretch>
        </p:blipFill>
        <p:spPr>
          <a:xfrm>
            <a:off x="2859633" y="3230839"/>
            <a:ext cx="257143" cy="285715"/>
          </a:xfrm>
          <a:prstGeom prst="rect">
            <a:avLst/>
          </a:prstGeom>
        </p:spPr>
      </p:pic>
      <p:pic>
        <p:nvPicPr>
          <p:cNvPr id="46" name="Picture 29">
            <a:extLst>
              <a:ext uri="{FF2B5EF4-FFF2-40B4-BE49-F238E27FC236}">
                <a16:creationId xmlns:a16="http://schemas.microsoft.com/office/drawing/2014/main" id="{6B35B93D-CCEE-48AF-A769-8729CC05BE8A}"/>
              </a:ext>
            </a:extLst>
          </p:cNvPr>
          <p:cNvPicPr>
            <a:picLocks noChangeAspect="1"/>
          </p:cNvPicPr>
          <p:nvPr userDrawn="1"/>
        </p:nvPicPr>
        <p:blipFill>
          <a:blip r:embed="rId5"/>
          <a:stretch>
            <a:fillRect/>
          </a:stretch>
        </p:blipFill>
        <p:spPr>
          <a:xfrm>
            <a:off x="2860174" y="2507658"/>
            <a:ext cx="457143" cy="257143"/>
          </a:xfrm>
          <a:prstGeom prst="rect">
            <a:avLst/>
          </a:prstGeom>
        </p:spPr>
      </p:pic>
      <p:pic>
        <p:nvPicPr>
          <p:cNvPr id="51" name="Picture 33">
            <a:extLst>
              <a:ext uri="{FF2B5EF4-FFF2-40B4-BE49-F238E27FC236}">
                <a16:creationId xmlns:a16="http://schemas.microsoft.com/office/drawing/2014/main" id="{939F9DAB-8633-4819-950D-F5E391BF7718}"/>
              </a:ext>
            </a:extLst>
          </p:cNvPr>
          <p:cNvPicPr>
            <a:picLocks noChangeAspect="1"/>
          </p:cNvPicPr>
          <p:nvPr userDrawn="1"/>
        </p:nvPicPr>
        <p:blipFill rotWithShape="1">
          <a:blip r:embed="rId6"/>
          <a:srcRect l="3901" t="45142" r="62601" b="9046"/>
          <a:stretch/>
        </p:blipFill>
        <p:spPr>
          <a:xfrm>
            <a:off x="7001377" y="3026816"/>
            <a:ext cx="341204" cy="321707"/>
          </a:xfrm>
          <a:prstGeom prst="rect">
            <a:avLst/>
          </a:prstGeom>
        </p:spPr>
      </p:pic>
      <p:pic>
        <p:nvPicPr>
          <p:cNvPr id="55" name="Picture 16">
            <a:extLst>
              <a:ext uri="{FF2B5EF4-FFF2-40B4-BE49-F238E27FC236}">
                <a16:creationId xmlns:a16="http://schemas.microsoft.com/office/drawing/2014/main" id="{A13B127D-1BE4-4C8F-96F6-59C8D10D8F4E}"/>
              </a:ext>
            </a:extLst>
          </p:cNvPr>
          <p:cNvPicPr>
            <a:picLocks noChangeAspect="1"/>
          </p:cNvPicPr>
          <p:nvPr userDrawn="1"/>
        </p:nvPicPr>
        <p:blipFill>
          <a:blip r:embed="rId7"/>
          <a:stretch>
            <a:fillRect/>
          </a:stretch>
        </p:blipFill>
        <p:spPr>
          <a:xfrm>
            <a:off x="2866054" y="4221392"/>
            <a:ext cx="328881" cy="505501"/>
          </a:xfrm>
          <a:prstGeom prst="rect">
            <a:avLst/>
          </a:prstGeom>
        </p:spPr>
      </p:pic>
      <p:pic>
        <p:nvPicPr>
          <p:cNvPr id="56" name="Picture 20">
            <a:extLst>
              <a:ext uri="{FF2B5EF4-FFF2-40B4-BE49-F238E27FC236}">
                <a16:creationId xmlns:a16="http://schemas.microsoft.com/office/drawing/2014/main" id="{5730DD9A-26F6-4C14-AE7D-221D2B3F38DD}"/>
              </a:ext>
            </a:extLst>
          </p:cNvPr>
          <p:cNvPicPr>
            <a:picLocks noChangeAspect="1"/>
          </p:cNvPicPr>
          <p:nvPr userDrawn="1"/>
        </p:nvPicPr>
        <p:blipFill>
          <a:blip r:embed="rId8"/>
          <a:stretch>
            <a:fillRect/>
          </a:stretch>
        </p:blipFill>
        <p:spPr>
          <a:xfrm>
            <a:off x="2866054" y="5650336"/>
            <a:ext cx="538465" cy="172841"/>
          </a:xfrm>
          <a:prstGeom prst="rect">
            <a:avLst/>
          </a:prstGeom>
        </p:spPr>
      </p:pic>
      <p:pic>
        <p:nvPicPr>
          <p:cNvPr id="57" name="Picture 19">
            <a:extLst>
              <a:ext uri="{FF2B5EF4-FFF2-40B4-BE49-F238E27FC236}">
                <a16:creationId xmlns:a16="http://schemas.microsoft.com/office/drawing/2014/main" id="{E210FBD4-B8B9-4AFA-9670-2FEBAA1CF374}"/>
              </a:ext>
            </a:extLst>
          </p:cNvPr>
          <p:cNvPicPr>
            <a:picLocks noChangeAspect="1"/>
          </p:cNvPicPr>
          <p:nvPr userDrawn="1"/>
        </p:nvPicPr>
        <p:blipFill>
          <a:blip r:embed="rId9"/>
          <a:stretch>
            <a:fillRect/>
          </a:stretch>
        </p:blipFill>
        <p:spPr>
          <a:xfrm>
            <a:off x="7057398" y="3836557"/>
            <a:ext cx="313788" cy="543900"/>
          </a:xfrm>
          <a:prstGeom prst="rect">
            <a:avLst/>
          </a:prstGeom>
        </p:spPr>
      </p:pic>
      <p:sp>
        <p:nvSpPr>
          <p:cNvPr id="61" name="Text Box 4">
            <a:extLst>
              <a:ext uri="{FF2B5EF4-FFF2-40B4-BE49-F238E27FC236}">
                <a16:creationId xmlns:a16="http://schemas.microsoft.com/office/drawing/2014/main" id="{DD6A81B7-1FEE-46CF-A623-23E99CFEAFBC}"/>
              </a:ext>
            </a:extLst>
          </p:cNvPr>
          <p:cNvSpPr txBox="1">
            <a:spLocks noChangeArrowheads="1"/>
          </p:cNvSpPr>
          <p:nvPr userDrawn="1"/>
        </p:nvSpPr>
        <p:spPr bwMode="auto">
          <a:xfrm>
            <a:off x="8476737" y="1516006"/>
            <a:ext cx="2358243"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377" rtl="0" eaLnBrk="1" fontAlgn="auto" latinLnBrk="0" hangingPunct="1">
              <a:lnSpc>
                <a:spcPct val="100000"/>
              </a:lnSpc>
              <a:spcBef>
                <a:spcPts val="0"/>
              </a:spcBef>
              <a:spcAft>
                <a:spcPts val="600"/>
              </a:spcAft>
              <a:buClrTx/>
              <a:buSzTx/>
              <a:buFontTx/>
              <a:buNone/>
              <a:tabLst/>
              <a:defRPr/>
            </a:pPr>
            <a:r>
              <a:rPr lang="en-GB" sz="1600">
                <a:solidFill>
                  <a:schemeClr val="tx1"/>
                </a:solidFill>
                <a:latin typeface="Arial" panose="020B0604020202020204" pitchFamily="34" charset="0"/>
                <a:cs typeface="Arial" panose="020B0604020202020204" pitchFamily="34" charset="0"/>
              </a:rPr>
              <a:t>HEADER &amp; FOOTER</a:t>
            </a:r>
          </a:p>
          <a:p>
            <a:pPr eaLnBrk="1" hangingPunct="1">
              <a:spcAft>
                <a:spcPts val="600"/>
              </a:spcAft>
              <a:defRPr/>
            </a:pPr>
            <a:r>
              <a:rPr lang="en-GB" altLang="da-DK" sz="900" b="0" noProof="1">
                <a:solidFill>
                  <a:schemeClr val="tx1"/>
                </a:solidFill>
                <a:latin typeface="Arial" panose="020B0604020202020204" pitchFamily="34" charset="0"/>
                <a:cs typeface="Arial" panose="020B0604020202020204" pitchFamily="34" charset="0"/>
              </a:rPr>
              <a:t>Do this at the very end to apply the changes on all slides</a:t>
            </a:r>
          </a:p>
          <a:p>
            <a:pPr eaLnBrk="1" hangingPunct="1">
              <a:spcAft>
                <a:spcPts val="600"/>
              </a:spcAft>
              <a:defRPr/>
            </a:pPr>
            <a:r>
              <a:rPr lang="en-GB" altLang="da-DK" sz="900" b="0" noProof="1">
                <a:solidFill>
                  <a:schemeClr val="tx1"/>
                </a:solidFill>
                <a:latin typeface="Arial" panose="020B0604020202020204" pitchFamily="34" charset="0"/>
                <a:cs typeface="Arial" panose="020B0604020202020204" pitchFamily="34" charset="0"/>
              </a:rPr>
              <a:t>Click on </a:t>
            </a:r>
            <a:r>
              <a:rPr lang="en-GB" altLang="da-DK" sz="900" b="1" noProof="1">
                <a:solidFill>
                  <a:schemeClr val="tx1"/>
                </a:solidFill>
                <a:latin typeface="Arial" panose="020B0604020202020204" pitchFamily="34" charset="0"/>
                <a:cs typeface="Arial" panose="020B0604020202020204" pitchFamily="34" charset="0"/>
              </a:rPr>
              <a:t>Header and Footer </a:t>
            </a:r>
            <a:r>
              <a:rPr lang="en-GB" altLang="da-DK" sz="900" b="0" noProof="1">
                <a:solidFill>
                  <a:schemeClr val="tx1"/>
                </a:solidFill>
                <a:latin typeface="Arial" panose="020B0604020202020204" pitchFamily="34" charset="0"/>
                <a:cs typeface="Arial" panose="020B0604020202020204" pitchFamily="34" charset="0"/>
              </a:rPr>
              <a:t>in the </a:t>
            </a:r>
            <a:r>
              <a:rPr lang="en-GB" altLang="da-DK" sz="900" b="1" noProof="1">
                <a:solidFill>
                  <a:schemeClr val="tx1"/>
                </a:solidFill>
                <a:latin typeface="Arial" panose="020B0604020202020204" pitchFamily="34" charset="0"/>
                <a:cs typeface="Arial" panose="020B0604020202020204" pitchFamily="34" charset="0"/>
              </a:rPr>
              <a:t>Insert</a:t>
            </a:r>
            <a:r>
              <a:rPr lang="en-GB" altLang="da-DK" sz="900" b="0" noProof="1">
                <a:solidFill>
                  <a:schemeClr val="tx1"/>
                </a:solidFill>
                <a:latin typeface="Arial" panose="020B0604020202020204" pitchFamily="34" charset="0"/>
                <a:cs typeface="Arial" panose="020B0604020202020204" pitchFamily="34" charset="0"/>
              </a:rPr>
              <a:t> tab (write the desired text)</a:t>
            </a:r>
          </a:p>
          <a:p>
            <a:pPr eaLnBrk="1" hangingPunct="1">
              <a:spcAft>
                <a:spcPts val="600"/>
              </a:spcAft>
              <a:defRPr/>
            </a:pPr>
            <a:r>
              <a:rPr lang="en-GB" altLang="da-DK" sz="900" b="0" noProof="1">
                <a:solidFill>
                  <a:schemeClr val="tx1"/>
                </a:solidFill>
                <a:latin typeface="Arial" panose="020B0604020202020204" pitchFamily="34" charset="0"/>
                <a:cs typeface="Arial" panose="020B0604020202020204" pitchFamily="34" charset="0"/>
              </a:rPr>
              <a:t>Click </a:t>
            </a:r>
            <a:r>
              <a:rPr lang="en-GB" altLang="da-DK" sz="900" b="1" noProof="1">
                <a:solidFill>
                  <a:schemeClr val="tx1"/>
                </a:solidFill>
                <a:latin typeface="Arial" panose="020B0604020202020204" pitchFamily="34" charset="0"/>
                <a:cs typeface="Arial" panose="020B0604020202020204" pitchFamily="34" charset="0"/>
              </a:rPr>
              <a:t>Apply to All </a:t>
            </a:r>
            <a:r>
              <a:rPr lang="en-GB" altLang="da-DK" sz="900" b="0" noProof="1">
                <a:solidFill>
                  <a:schemeClr val="tx1"/>
                </a:solidFill>
                <a:latin typeface="Arial" panose="020B0604020202020204" pitchFamily="34" charset="0"/>
                <a:cs typeface="Arial" panose="020B0604020202020204" pitchFamily="34" charset="0"/>
              </a:rPr>
              <a:t>or </a:t>
            </a:r>
            <a:r>
              <a:rPr lang="en-GB" altLang="da-DK" sz="900" b="1" noProof="1">
                <a:solidFill>
                  <a:schemeClr val="tx1"/>
                </a:solidFill>
                <a:latin typeface="Arial" panose="020B0604020202020204" pitchFamily="34" charset="0"/>
                <a:cs typeface="Arial" panose="020B0604020202020204" pitchFamily="34" charset="0"/>
              </a:rPr>
              <a:t>Apply</a:t>
            </a:r>
            <a:r>
              <a:rPr lang="en-GB" altLang="da-DK" sz="900" b="0" noProof="1">
                <a:solidFill>
                  <a:schemeClr val="tx1"/>
                </a:solidFill>
                <a:latin typeface="Arial" panose="020B0604020202020204" pitchFamily="34" charset="0"/>
                <a:cs typeface="Arial" panose="020B0604020202020204" pitchFamily="34" charset="0"/>
              </a:rPr>
              <a:t> if only used on one slide</a:t>
            </a:r>
          </a:p>
          <a:p>
            <a:pPr marL="0" marR="0" lvl="0" indent="0" algn="l" defTabSz="914377" rtl="0" eaLnBrk="1" fontAlgn="auto" latinLnBrk="0" hangingPunct="1">
              <a:lnSpc>
                <a:spcPct val="100000"/>
              </a:lnSpc>
              <a:spcBef>
                <a:spcPts val="1200"/>
              </a:spcBef>
              <a:spcAft>
                <a:spcPts val="600"/>
              </a:spcAft>
              <a:buClrTx/>
              <a:buSzTx/>
              <a:buFontTx/>
              <a:buNone/>
              <a:tabLst/>
              <a:defRPr/>
            </a:pPr>
            <a:r>
              <a:rPr lang="en-GB" sz="1600">
                <a:solidFill>
                  <a:schemeClr val="tx1"/>
                </a:solidFill>
                <a:latin typeface="Arial" panose="020B0604020202020204" pitchFamily="34" charset="0"/>
                <a:cs typeface="Arial" panose="020B0604020202020204" pitchFamily="34" charset="0"/>
              </a:rPr>
              <a:t>GRIDLINES</a:t>
            </a:r>
            <a:endParaRPr lang="en-GB" sz="1600" b="1" noProof="1">
              <a:solidFill>
                <a:schemeClr val="tx1"/>
              </a:solidFill>
              <a:latin typeface="Arial" panose="020B0604020202020204" pitchFamily="34" charset="0"/>
              <a:cs typeface="Arial" panose="020B0604020202020204" pitchFamily="34" charset="0"/>
            </a:endParaRPr>
          </a:p>
          <a:p>
            <a:pPr eaLnBrk="1" hangingPunct="1">
              <a:spcAft>
                <a:spcPts val="600"/>
              </a:spcAft>
              <a:defRPr/>
            </a:pPr>
            <a:r>
              <a:rPr lang="en-GB" altLang="da-DK" sz="900" b="0" noProof="1">
                <a:solidFill>
                  <a:schemeClr val="tx1"/>
                </a:solidFill>
                <a:latin typeface="Arial" panose="020B0604020202020204" pitchFamily="34" charset="0"/>
                <a:cs typeface="Arial" panose="020B0604020202020204" pitchFamily="34" charset="0"/>
              </a:rPr>
              <a:t>Click the </a:t>
            </a:r>
            <a:r>
              <a:rPr lang="en-GB" altLang="da-DK" sz="900" b="1" noProof="1">
                <a:solidFill>
                  <a:schemeClr val="tx1"/>
                </a:solidFill>
                <a:latin typeface="Arial" panose="020B0604020202020204" pitchFamily="34" charset="0"/>
                <a:cs typeface="Arial" panose="020B0604020202020204" pitchFamily="34" charset="0"/>
              </a:rPr>
              <a:t>View</a:t>
            </a:r>
            <a:r>
              <a:rPr lang="en-GB" altLang="da-DK" sz="900" b="0" noProof="1">
                <a:solidFill>
                  <a:schemeClr val="tx1"/>
                </a:solidFill>
                <a:latin typeface="Arial" panose="020B0604020202020204" pitchFamily="34" charset="0"/>
                <a:cs typeface="Arial" panose="020B0604020202020204" pitchFamily="34" charset="0"/>
              </a:rPr>
              <a:t> tab and set tick mark next to </a:t>
            </a:r>
            <a:r>
              <a:rPr lang="en-GB" altLang="da-DK" sz="900" b="1" noProof="1">
                <a:solidFill>
                  <a:schemeClr val="tx1"/>
                </a:solidFill>
                <a:latin typeface="Arial" panose="020B0604020202020204" pitchFamily="34" charset="0"/>
                <a:cs typeface="Arial" panose="020B0604020202020204" pitchFamily="34" charset="0"/>
              </a:rPr>
              <a:t>Guides</a:t>
            </a:r>
            <a:endParaRPr lang="en-GB" altLang="da-DK" sz="900" b="0" noProof="1">
              <a:solidFill>
                <a:schemeClr val="tx1"/>
              </a:solidFill>
              <a:latin typeface="Arial" panose="020B0604020202020204" pitchFamily="34" charset="0"/>
              <a:cs typeface="Arial" panose="020B0604020202020204" pitchFamily="34" charset="0"/>
            </a:endParaRPr>
          </a:p>
          <a:p>
            <a:pPr eaLnBrk="1" hangingPunct="1">
              <a:spcAft>
                <a:spcPts val="600"/>
              </a:spcAft>
              <a:defRPr/>
            </a:pPr>
            <a:r>
              <a:rPr lang="en-GB" altLang="da-DK" sz="900" b="1" noProof="1">
                <a:solidFill>
                  <a:schemeClr val="tx1"/>
                </a:solidFill>
                <a:latin typeface="Arial" panose="020B0604020202020204" pitchFamily="34" charset="0"/>
                <a:cs typeface="Arial" panose="020B0604020202020204" pitchFamily="34" charset="0"/>
              </a:rPr>
              <a:t>HINT: Alt + F9 </a:t>
            </a:r>
            <a:r>
              <a:rPr lang="en-GB" altLang="da-DK" sz="900" b="0" noProof="1">
                <a:solidFill>
                  <a:schemeClr val="tx1"/>
                </a:solidFill>
                <a:latin typeface="Arial" panose="020B0604020202020204" pitchFamily="34" charset="0"/>
                <a:cs typeface="Arial" panose="020B0604020202020204" pitchFamily="34" charset="0"/>
              </a:rPr>
              <a:t>for quick view of guides</a:t>
            </a:r>
          </a:p>
          <a:p>
            <a:pPr eaLnBrk="1" hangingPunct="1">
              <a:spcAft>
                <a:spcPts val="600"/>
              </a:spcAft>
              <a:defRPr/>
            </a:pPr>
            <a:endParaRPr lang="en-GB" altLang="da-DK" sz="900" b="0" noProof="1">
              <a:solidFill>
                <a:schemeClr val="tx1"/>
              </a:solidFill>
              <a:latin typeface="Arial" panose="020B0604020202020204" pitchFamily="34" charset="0"/>
              <a:cs typeface="Arial" panose="020B0604020202020204" pitchFamily="34" charset="0"/>
            </a:endParaRPr>
          </a:p>
          <a:p>
            <a:pPr marL="0" marR="0" lvl="0" indent="0" algn="l" defTabSz="914377" rtl="0" eaLnBrk="1" fontAlgn="auto" latinLnBrk="0" hangingPunct="1">
              <a:lnSpc>
                <a:spcPct val="100000"/>
              </a:lnSpc>
              <a:spcBef>
                <a:spcPts val="0"/>
              </a:spcBef>
              <a:spcAft>
                <a:spcPts val="600"/>
              </a:spcAft>
              <a:buClrTx/>
              <a:buSzTx/>
              <a:buFontTx/>
              <a:buNone/>
              <a:tabLst/>
              <a:defRPr/>
            </a:pPr>
            <a:r>
              <a:rPr lang="en-GB" sz="1600">
                <a:solidFill>
                  <a:schemeClr val="tx1"/>
                </a:solidFill>
                <a:latin typeface="Arial" panose="020B0604020202020204" pitchFamily="34" charset="0"/>
                <a:cs typeface="Arial" panose="020B0604020202020204" pitchFamily="34" charset="0"/>
              </a:rPr>
              <a:t>SLIDES &amp; SLIDE ELEMENTS</a:t>
            </a:r>
          </a:p>
          <a:p>
            <a:pPr marL="0" marR="0" lvl="0" indent="0" algn="l" defTabSz="914377" rtl="0" eaLnBrk="1" fontAlgn="auto" latinLnBrk="0" hangingPunct="1">
              <a:lnSpc>
                <a:spcPct val="100000"/>
              </a:lnSpc>
              <a:spcBef>
                <a:spcPts val="0"/>
              </a:spcBef>
              <a:spcAft>
                <a:spcPts val="600"/>
              </a:spcAft>
              <a:buClrTx/>
              <a:buSzTx/>
              <a:buFontTx/>
              <a:buNone/>
              <a:tabLst/>
              <a:defRPr/>
            </a:pPr>
            <a:r>
              <a:rPr lang="en-GB" altLang="da-DK" sz="900" b="0" noProof="1">
                <a:solidFill>
                  <a:schemeClr val="tx1"/>
                </a:solidFill>
                <a:latin typeface="Arial" panose="020B0604020202020204" pitchFamily="34" charset="0"/>
                <a:cs typeface="Arial" panose="020B0604020202020204" pitchFamily="34" charset="0"/>
              </a:rPr>
              <a:t>Insert predefined slides and elements from the Templafy button. Choose </a:t>
            </a:r>
            <a:r>
              <a:rPr lang="en-GB" altLang="da-DK" sz="900" b="1" noProof="1">
                <a:solidFill>
                  <a:schemeClr val="tx1"/>
                </a:solidFill>
                <a:latin typeface="Arial" panose="020B0604020202020204" pitchFamily="34" charset="0"/>
                <a:cs typeface="Arial" panose="020B0604020202020204" pitchFamily="34" charset="0"/>
              </a:rPr>
              <a:t>Slides</a:t>
            </a:r>
            <a:r>
              <a:rPr lang="en-GB" altLang="da-DK" sz="900" b="0" noProof="1">
                <a:solidFill>
                  <a:schemeClr val="tx1"/>
                </a:solidFill>
                <a:latin typeface="Arial" panose="020B0604020202020204" pitchFamily="34" charset="0"/>
                <a:cs typeface="Arial" panose="020B0604020202020204" pitchFamily="34" charset="0"/>
              </a:rPr>
              <a:t> and </a:t>
            </a:r>
            <a:r>
              <a:rPr lang="en-GB" altLang="da-DK" sz="900" b="1" noProof="1">
                <a:solidFill>
                  <a:schemeClr val="tx1"/>
                </a:solidFill>
                <a:latin typeface="Arial" panose="020B0604020202020204" pitchFamily="34" charset="0"/>
                <a:cs typeface="Arial" panose="020B0604020202020204" pitchFamily="34" charset="0"/>
              </a:rPr>
              <a:t>Slide elements </a:t>
            </a:r>
            <a:r>
              <a:rPr lang="en-GB" altLang="da-DK" sz="900" b="0" noProof="1">
                <a:solidFill>
                  <a:schemeClr val="tx1"/>
                </a:solidFill>
                <a:latin typeface="Arial" panose="020B0604020202020204" pitchFamily="34" charset="0"/>
                <a:cs typeface="Arial" panose="020B0604020202020204" pitchFamily="34" charset="0"/>
              </a:rPr>
              <a:t>from the dropdown menu or from the buttons in the Templafy pane on the right side of the screen</a:t>
            </a:r>
            <a:endParaRPr lang="en-GB" altLang="da-DK" sz="900" b="1" noProof="1">
              <a:solidFill>
                <a:schemeClr val="tx1"/>
              </a:solidFill>
              <a:latin typeface="Arial" panose="020B0604020202020204" pitchFamily="34" charset="0"/>
              <a:cs typeface="Arial" panose="020B0604020202020204" pitchFamily="34" charset="0"/>
            </a:endParaRPr>
          </a:p>
        </p:txBody>
      </p:sp>
      <p:sp>
        <p:nvSpPr>
          <p:cNvPr id="65" name="Fast overskrift">
            <a:extLst>
              <a:ext uri="{FF2B5EF4-FFF2-40B4-BE49-F238E27FC236}">
                <a16:creationId xmlns:a16="http://schemas.microsoft.com/office/drawing/2014/main" id="{09C05D50-8477-4113-8B72-9C373B0FF9F9}"/>
              </a:ext>
            </a:extLst>
          </p:cNvPr>
          <p:cNvSpPr txBox="1"/>
          <p:nvPr userDrawn="1"/>
        </p:nvSpPr>
        <p:spPr>
          <a:xfrm>
            <a:off x="539753" y="448713"/>
            <a:ext cx="11109321" cy="650171"/>
          </a:xfrm>
          <a:prstGeom prst="rect">
            <a:avLst/>
          </a:prstGeom>
          <a:noFill/>
        </p:spPr>
        <p:txBody>
          <a:bodyPr wrap="square" lIns="0" tIns="0" rIns="0" bIns="0" rtlCol="0" anchor="t" anchorCtr="0">
            <a:noAutofit/>
          </a:bodyPr>
          <a:lstStyle/>
          <a:p>
            <a:r>
              <a:rPr lang="en-GB" sz="3200" b="0" noProof="1">
                <a:solidFill>
                  <a:schemeClr val="tx1"/>
                </a:solidFill>
                <a:latin typeface="Arial" panose="020B0604020202020204" pitchFamily="34" charset="0"/>
                <a:cs typeface="Arial" panose="020B0604020202020204" pitchFamily="34" charset="0"/>
              </a:rPr>
              <a:t>TIPS &amp; TRICKS - YOUR USER GUIDE</a:t>
            </a:r>
          </a:p>
        </p:txBody>
      </p:sp>
      <p:pic>
        <p:nvPicPr>
          <p:cNvPr id="66" name="Picture 2" descr="C:\Users\MAV~1.SKA\AppData\Local\Temp\SNAGHTMLe48c1e.PNG">
            <a:extLst>
              <a:ext uri="{FF2B5EF4-FFF2-40B4-BE49-F238E27FC236}">
                <a16:creationId xmlns:a16="http://schemas.microsoft.com/office/drawing/2014/main" id="{DAC63350-5850-40BB-87A2-CE01481E0527}"/>
              </a:ext>
            </a:extLst>
          </p:cNvPr>
          <p:cNvPicPr>
            <a:picLocks noChangeAspect="1" noChangeArrowheads="1"/>
          </p:cNvPicPr>
          <p:nvPr userDrawn="1"/>
        </p:nvPicPr>
        <p:blipFill>
          <a:blip r:embed="rId10" cstate="print">
            <a:extLst>
              <a:ext uri="{28A0092B-C50C-407E-A947-70E740481C1C}">
                <a14:useLocalDpi xmlns:a14="http://schemas.microsoft.com/office/drawing/2010/main" val="0"/>
              </a:ext>
            </a:extLst>
          </a:blip>
          <a:srcRect/>
          <a:stretch>
            <a:fillRect/>
          </a:stretch>
        </p:blipFill>
        <p:spPr bwMode="auto">
          <a:xfrm>
            <a:off x="11013161" y="4543839"/>
            <a:ext cx="650851" cy="97382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6D83AD9C-98AE-450E-B202-15860002D528}"/>
              </a:ext>
            </a:extLst>
          </p:cNvPr>
          <p:cNvPicPr>
            <a:picLocks noChangeAspect="1"/>
          </p:cNvPicPr>
          <p:nvPr userDrawn="1"/>
        </p:nvPicPr>
        <p:blipFill>
          <a:blip r:embed="rId11"/>
          <a:stretch>
            <a:fillRect/>
          </a:stretch>
        </p:blipFill>
        <p:spPr>
          <a:xfrm>
            <a:off x="2866053" y="4985003"/>
            <a:ext cx="475428" cy="176763"/>
          </a:xfrm>
          <a:prstGeom prst="rect">
            <a:avLst/>
          </a:prstGeom>
        </p:spPr>
      </p:pic>
      <p:sp>
        <p:nvSpPr>
          <p:cNvPr id="18" name="Footer Placeholder 2" hidden="1">
            <a:extLst>
              <a:ext uri="{FF2B5EF4-FFF2-40B4-BE49-F238E27FC236}">
                <a16:creationId xmlns:a16="http://schemas.microsoft.com/office/drawing/2014/main" id="{55D7D01C-447E-481E-B27A-D442273FDC19}"/>
              </a:ext>
            </a:extLst>
          </p:cNvPr>
          <p:cNvSpPr>
            <a:spLocks noGrp="1"/>
          </p:cNvSpPr>
          <p:nvPr>
            <p:ph type="ftr" sz="quarter" idx="16"/>
          </p:nvPr>
        </p:nvSpPr>
        <p:spPr>
          <a:xfrm>
            <a:off x="0" y="6851508"/>
            <a:ext cx="0" cy="0"/>
          </a:xfrm>
          <a:prstGeom prst="rect">
            <a:avLst/>
          </a:prstGeom>
        </p:spPr>
        <p:txBody>
          <a:bodyPr/>
          <a:lstStyle>
            <a:lvl1pPr>
              <a:defRPr sz="133">
                <a:noFill/>
              </a:defRPr>
            </a:lvl1pPr>
          </a:lstStyle>
          <a:p>
            <a:r>
              <a:rPr lang="en-US"/>
              <a:t>ACT</a:t>
            </a:r>
            <a:endParaRPr lang="en-GB"/>
          </a:p>
        </p:txBody>
      </p:sp>
      <p:sp>
        <p:nvSpPr>
          <p:cNvPr id="20" name="Slide Number Placeholder 6" hidden="1">
            <a:extLst>
              <a:ext uri="{FF2B5EF4-FFF2-40B4-BE49-F238E27FC236}">
                <a16:creationId xmlns:a16="http://schemas.microsoft.com/office/drawing/2014/main" id="{0690DABA-7B85-4905-AD10-BCF2B575AF0F}"/>
              </a:ext>
            </a:extLst>
          </p:cNvPr>
          <p:cNvSpPr>
            <a:spLocks noGrp="1"/>
          </p:cNvSpPr>
          <p:nvPr>
            <p:ph type="sldNum" sz="quarter" idx="17"/>
          </p:nvPr>
        </p:nvSpPr>
        <p:spPr>
          <a:xfrm>
            <a:off x="0" y="6851508"/>
            <a:ext cx="0" cy="0"/>
          </a:xfrm>
          <a:prstGeom prst="rect">
            <a:avLst/>
          </a:prstGeom>
        </p:spPr>
        <p:txBody>
          <a:bodyPr/>
          <a:lstStyle>
            <a:lvl1pPr>
              <a:defRPr sz="133">
                <a:noFill/>
              </a:defRPr>
            </a:lvl1pPr>
          </a:lstStyle>
          <a:p>
            <a:fld id="{C88801B8-864A-4AEF-BBD3-33ACB941789E}" type="slidenum">
              <a:rPr lang="en-GB" smtClean="0"/>
              <a:pPr/>
              <a:t>‹#›</a:t>
            </a:fld>
            <a:endParaRPr lang="en-GB"/>
          </a:p>
        </p:txBody>
      </p:sp>
      <p:sp>
        <p:nvSpPr>
          <p:cNvPr id="21" name="Date Placeholder 6" hidden="1">
            <a:extLst>
              <a:ext uri="{FF2B5EF4-FFF2-40B4-BE49-F238E27FC236}">
                <a16:creationId xmlns:a16="http://schemas.microsoft.com/office/drawing/2014/main" id="{1B5E4396-B314-44DE-BA4E-005CCC7DD12B}"/>
              </a:ext>
            </a:extLst>
          </p:cNvPr>
          <p:cNvSpPr txBox="1">
            <a:spLocks/>
          </p:cNvSpPr>
          <p:nvPr userDrawn="1"/>
        </p:nvSpPr>
        <p:spPr>
          <a:xfrm>
            <a:off x="0" y="6864000"/>
            <a:ext cx="0" cy="0"/>
          </a:xfrm>
          <a:prstGeom prst="rect">
            <a:avLst/>
          </a:prstGeom>
        </p:spPr>
        <p:txBody>
          <a:bodyPr vert="horz" lIns="121920" tIns="60960" rIns="121920" bIns="60960" rtlCol="0" anchor="ctr"/>
          <a:lstStyle>
            <a:defPPr>
              <a:defRPr lang="da-DK"/>
            </a:defPPr>
            <a:lvl1pPr marL="0" algn="l" defTabSz="685800" rtl="0" eaLnBrk="1" latinLnBrk="0" hangingPunct="1">
              <a:defRPr sz="100" kern="1200">
                <a:no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8E855DEA-7849-46A7-BE49-26AB0519F811}" type="datetime4">
              <a:rPr lang="en-GB" sz="133" smtClean="0"/>
              <a:pPr/>
              <a:t>11 October 2023</a:t>
            </a:fld>
            <a:endParaRPr lang="en-GB" sz="133"/>
          </a:p>
        </p:txBody>
      </p:sp>
    </p:spTree>
    <p:extLst>
      <p:ext uri="{BB962C8B-B14F-4D97-AF65-F5344CB8AC3E}">
        <p14:creationId xmlns:p14="http://schemas.microsoft.com/office/powerpoint/2010/main" val="232270713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userDrawn="1">
  <p:cSld name="&gt;Do not use layouts after this &gt;">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124504-36FD-4753-851D-5B7D02D4A2D1}"/>
              </a:ext>
            </a:extLst>
          </p:cNvPr>
          <p:cNvSpPr/>
          <p:nvPr userDrawn="1"/>
        </p:nvSpPr>
        <p:spPr>
          <a:xfrm>
            <a:off x="0" y="0"/>
            <a:ext cx="12192000" cy="6858000"/>
          </a:xfrm>
          <a:prstGeom prst="rect">
            <a:avLst/>
          </a:prstGeom>
          <a:solidFill>
            <a:schemeClr val="tx1"/>
          </a:solidFill>
          <a:ln w="6350" cap="rnd">
            <a:no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600"/>
              </a:spcBef>
              <a:buClr>
                <a:srgbClr val="003755"/>
              </a:buClr>
            </a:pPr>
            <a:endParaRPr lang="en-GB" sz="1400" err="1">
              <a:solidFill>
                <a:schemeClr val="tx1"/>
              </a:solidFill>
            </a:endParaRPr>
          </a:p>
        </p:txBody>
      </p:sp>
      <p:sp>
        <p:nvSpPr>
          <p:cNvPr id="5" name="Do not use"/>
          <p:cNvSpPr txBox="1"/>
          <p:nvPr userDrawn="1"/>
        </p:nvSpPr>
        <p:spPr>
          <a:xfrm>
            <a:off x="430214" y="656825"/>
            <a:ext cx="11356977" cy="2893100"/>
          </a:xfrm>
          <a:prstGeom prst="rect">
            <a:avLst/>
          </a:prstGeom>
          <a:noFill/>
        </p:spPr>
        <p:txBody>
          <a:bodyPr wrap="square" lIns="0" tIns="0" rIns="0" bIns="0" rtlCol="0">
            <a:spAutoFit/>
          </a:bodyPr>
          <a:lstStyle/>
          <a:p>
            <a:pPr marL="0" marR="0" indent="0" algn="ctr" fontAlgn="auto">
              <a:lnSpc>
                <a:spcPct val="100000"/>
              </a:lnSpc>
              <a:spcBef>
                <a:spcPts val="600"/>
              </a:spcBef>
              <a:spcAft>
                <a:spcPts val="0"/>
              </a:spcAft>
              <a:buClr>
                <a:srgbClr val="003755"/>
              </a:buClr>
              <a:buSzTx/>
              <a:buFontTx/>
              <a:buNone/>
              <a:tabLst/>
            </a:pPr>
            <a:r>
              <a:rPr lang="en-GB" sz="4400" b="0" noProof="0">
                <a:solidFill>
                  <a:schemeClr val="bg1"/>
                </a:solidFill>
              </a:rPr>
              <a:t>If you see any </a:t>
            </a:r>
            <a:r>
              <a:rPr lang="en-GB" sz="4400" b="1" i="1" noProof="0">
                <a:solidFill>
                  <a:schemeClr val="bg1"/>
                </a:solidFill>
              </a:rPr>
              <a:t>layouts after this </a:t>
            </a:r>
            <a:r>
              <a:rPr lang="en-GB" sz="4400" b="0" i="0" noProof="0">
                <a:solidFill>
                  <a:schemeClr val="bg1"/>
                </a:solidFill>
              </a:rPr>
              <a:t>one</a:t>
            </a:r>
            <a:r>
              <a:rPr lang="en-GB" sz="4400" b="1" i="1" noProof="0">
                <a:solidFill>
                  <a:schemeClr val="bg1"/>
                </a:solidFill>
              </a:rPr>
              <a:t>,</a:t>
            </a:r>
            <a:br>
              <a:rPr lang="en-GB" sz="4400" b="0" i="0" noProof="0">
                <a:solidFill>
                  <a:schemeClr val="bg1"/>
                </a:solidFill>
              </a:rPr>
            </a:br>
            <a:r>
              <a:rPr lang="en-GB" sz="4400" b="0" noProof="0">
                <a:solidFill>
                  <a:schemeClr val="bg1"/>
                </a:solidFill>
              </a:rPr>
              <a:t>do not use them. These layouts </a:t>
            </a:r>
            <a:r>
              <a:rPr lang="en-GB" sz="4400" b="1" i="1" u="none" noProof="0">
                <a:solidFill>
                  <a:schemeClr val="bg1"/>
                </a:solidFill>
              </a:rPr>
              <a:t>are not </a:t>
            </a:r>
            <a:r>
              <a:rPr lang="en-GB" sz="4400" b="0" noProof="0">
                <a:solidFill>
                  <a:schemeClr val="bg1"/>
                </a:solidFill>
              </a:rPr>
              <a:t>part of our corporate template.</a:t>
            </a:r>
            <a:br>
              <a:rPr lang="en-GB" sz="2800" b="0" noProof="0">
                <a:solidFill>
                  <a:schemeClr val="bg1"/>
                </a:solidFill>
              </a:rPr>
            </a:br>
            <a:br>
              <a:rPr lang="en-GB" sz="2800" b="0" noProof="0">
                <a:solidFill>
                  <a:schemeClr val="bg1"/>
                </a:solidFill>
              </a:rPr>
            </a:br>
            <a:endParaRPr lang="en-GB" sz="2800" b="0" noProof="0">
              <a:solidFill>
                <a:schemeClr val="bg1"/>
              </a:solidFill>
            </a:endParaRPr>
          </a:p>
        </p:txBody>
      </p:sp>
      <p:grpSp>
        <p:nvGrpSpPr>
          <p:cNvPr id="4" name="Group 3">
            <a:extLst>
              <a:ext uri="{FF2B5EF4-FFF2-40B4-BE49-F238E27FC236}">
                <a16:creationId xmlns:a16="http://schemas.microsoft.com/office/drawing/2014/main" id="{2BEB5E5A-DA85-4D5B-80B9-F94482F55D76}"/>
              </a:ext>
            </a:extLst>
          </p:cNvPr>
          <p:cNvGrpSpPr/>
          <p:nvPr userDrawn="1"/>
        </p:nvGrpSpPr>
        <p:grpSpPr>
          <a:xfrm rot="8100000">
            <a:off x="10404875" y="3325227"/>
            <a:ext cx="1036788" cy="1036788"/>
            <a:chOff x="6096000" y="4963130"/>
            <a:chExt cx="1456719" cy="1456719"/>
          </a:xfrm>
          <a:solidFill>
            <a:schemeClr val="bg1"/>
          </a:solidFill>
        </p:grpSpPr>
        <p:sp>
          <p:nvSpPr>
            <p:cNvPr id="3" name="Rectangle 2">
              <a:extLst>
                <a:ext uri="{FF2B5EF4-FFF2-40B4-BE49-F238E27FC236}">
                  <a16:creationId xmlns:a16="http://schemas.microsoft.com/office/drawing/2014/main" id="{C823227E-A862-4A7F-BC20-0D107430AB2C}"/>
                </a:ext>
              </a:extLst>
            </p:cNvPr>
            <p:cNvSpPr/>
            <p:nvPr userDrawn="1"/>
          </p:nvSpPr>
          <p:spPr>
            <a:xfrm rot="5400000">
              <a:off x="5534135" y="5524995"/>
              <a:ext cx="1456719" cy="332990"/>
            </a:xfrm>
            <a:prstGeom prst="rect">
              <a:avLst/>
            </a:prstGeom>
            <a:grpFill/>
            <a:ln w="6350" cap="rnd">
              <a:no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600"/>
                </a:spcBef>
                <a:buClr>
                  <a:srgbClr val="003755"/>
                </a:buClr>
              </a:pPr>
              <a:endParaRPr lang="en-GB" sz="1400" err="1">
                <a:solidFill>
                  <a:schemeClr val="tx1"/>
                </a:solidFill>
              </a:endParaRPr>
            </a:p>
          </p:txBody>
        </p:sp>
        <p:sp>
          <p:nvSpPr>
            <p:cNvPr id="6" name="Rectangle 5">
              <a:extLst>
                <a:ext uri="{FF2B5EF4-FFF2-40B4-BE49-F238E27FC236}">
                  <a16:creationId xmlns:a16="http://schemas.microsoft.com/office/drawing/2014/main" id="{08501AE6-6504-4184-9443-E89AFACF769D}"/>
                </a:ext>
              </a:extLst>
            </p:cNvPr>
            <p:cNvSpPr/>
            <p:nvPr userDrawn="1"/>
          </p:nvSpPr>
          <p:spPr>
            <a:xfrm rot="10800000">
              <a:off x="6096000" y="4963130"/>
              <a:ext cx="1456719" cy="332990"/>
            </a:xfrm>
            <a:prstGeom prst="rect">
              <a:avLst/>
            </a:prstGeom>
            <a:grpFill/>
            <a:ln w="6350" cap="rnd">
              <a:noFill/>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600"/>
                </a:spcBef>
                <a:buClr>
                  <a:srgbClr val="003755"/>
                </a:buClr>
              </a:pPr>
              <a:endParaRPr lang="en-GB" sz="1400" err="1">
                <a:solidFill>
                  <a:schemeClr val="tx1"/>
                </a:solidFill>
              </a:endParaRPr>
            </a:p>
          </p:txBody>
        </p:sp>
      </p:grpSp>
      <p:sp>
        <p:nvSpPr>
          <p:cNvPr id="12" name="Rectangle 11">
            <a:extLst>
              <a:ext uri="{FF2B5EF4-FFF2-40B4-BE49-F238E27FC236}">
                <a16:creationId xmlns:a16="http://schemas.microsoft.com/office/drawing/2014/main" id="{67CEE09B-6EE1-4BF2-85A3-DE69E91BC4C6}"/>
              </a:ext>
            </a:extLst>
          </p:cNvPr>
          <p:cNvSpPr/>
          <p:nvPr userDrawn="1"/>
        </p:nvSpPr>
        <p:spPr>
          <a:xfrm>
            <a:off x="430213" y="2588375"/>
            <a:ext cx="10152347" cy="2215991"/>
          </a:xfrm>
          <a:prstGeom prst="rect">
            <a:avLst/>
          </a:prstGeom>
        </p:spPr>
        <p:txBody>
          <a:bodyPr wrap="square">
            <a:spAutoFit/>
          </a:bodyPr>
          <a:lstStyle/>
          <a:p>
            <a:pPr algn="ctr"/>
            <a:r>
              <a:rPr lang="en-GB" sz="13800" b="1" i="1" noProof="0">
                <a:solidFill>
                  <a:schemeClr val="bg1"/>
                </a:solidFill>
              </a:rPr>
              <a:t>Do not use </a:t>
            </a:r>
            <a:endParaRPr lang="en-GB" sz="2400" b="1" i="1"/>
          </a:p>
        </p:txBody>
      </p:sp>
      <p:sp>
        <p:nvSpPr>
          <p:cNvPr id="16" name="Do not use">
            <a:extLst>
              <a:ext uri="{FF2B5EF4-FFF2-40B4-BE49-F238E27FC236}">
                <a16:creationId xmlns:a16="http://schemas.microsoft.com/office/drawing/2014/main" id="{A8FA78FA-4D94-4717-B7C6-6F86378D6B01}"/>
              </a:ext>
            </a:extLst>
          </p:cNvPr>
          <p:cNvSpPr txBox="1"/>
          <p:nvPr userDrawn="1"/>
        </p:nvSpPr>
        <p:spPr>
          <a:xfrm>
            <a:off x="430214" y="5186455"/>
            <a:ext cx="11356975" cy="969496"/>
          </a:xfrm>
          <a:prstGeom prst="rect">
            <a:avLst/>
          </a:prstGeom>
          <a:noFill/>
        </p:spPr>
        <p:txBody>
          <a:bodyPr wrap="square" lIns="0" tIns="0" rIns="0" bIns="0" rtlCol="0">
            <a:spAutoFit/>
          </a:bodyPr>
          <a:lstStyle/>
          <a:p>
            <a:pPr marL="0" marR="0" indent="0" algn="ctr" fontAlgn="auto">
              <a:lnSpc>
                <a:spcPct val="100000"/>
              </a:lnSpc>
              <a:spcBef>
                <a:spcPts val="600"/>
              </a:spcBef>
              <a:spcAft>
                <a:spcPts val="0"/>
              </a:spcAft>
              <a:buClr>
                <a:srgbClr val="003755"/>
              </a:buClr>
              <a:buSzTx/>
              <a:buFontTx/>
              <a:buNone/>
              <a:tabLst/>
            </a:pPr>
            <a:r>
              <a:rPr lang="en-GB" sz="2000" b="0" noProof="0">
                <a:solidFill>
                  <a:schemeClr val="bg1"/>
                </a:solidFill>
              </a:rPr>
              <a:t>Due to PowerPoint’s standard Copy/Paste functionality extra undesirable layouts can appear.</a:t>
            </a:r>
          </a:p>
          <a:p>
            <a:pPr marL="0" marR="0" indent="0" algn="ctr" fontAlgn="auto">
              <a:lnSpc>
                <a:spcPct val="100000"/>
              </a:lnSpc>
              <a:spcBef>
                <a:spcPts val="600"/>
              </a:spcBef>
              <a:spcAft>
                <a:spcPts val="0"/>
              </a:spcAft>
              <a:buClr>
                <a:srgbClr val="003755"/>
              </a:buClr>
              <a:buSzTx/>
              <a:buFontTx/>
              <a:buNone/>
              <a:tabLst/>
            </a:pPr>
            <a:r>
              <a:rPr lang="en-GB" sz="2000" b="0" noProof="0">
                <a:solidFill>
                  <a:schemeClr val="bg1"/>
                </a:solidFill>
              </a:rPr>
              <a:t>Also notice: Layouts after this might contain potential confidential information.</a:t>
            </a:r>
            <a:br>
              <a:rPr lang="en-GB" sz="1800" b="0" noProof="0">
                <a:solidFill>
                  <a:schemeClr val="bg1"/>
                </a:solidFill>
              </a:rPr>
            </a:br>
            <a:endParaRPr lang="en-GB" sz="1800" b="0" noProof="0">
              <a:solidFill>
                <a:schemeClr val="bg1"/>
              </a:solidFill>
            </a:endParaRPr>
          </a:p>
        </p:txBody>
      </p:sp>
      <p:sp>
        <p:nvSpPr>
          <p:cNvPr id="9" name="Date Placeholder 2" hidden="1">
            <a:extLst>
              <a:ext uri="{FF2B5EF4-FFF2-40B4-BE49-F238E27FC236}">
                <a16:creationId xmlns:a16="http://schemas.microsoft.com/office/drawing/2014/main" id="{B12B154D-76F1-409D-A798-AA5203EE7F44}"/>
              </a:ext>
            </a:extLst>
          </p:cNvPr>
          <p:cNvSpPr>
            <a:spLocks noGrp="1"/>
          </p:cNvSpPr>
          <p:nvPr>
            <p:ph type="dt" sz="half" idx="10"/>
          </p:nvPr>
        </p:nvSpPr>
        <p:spPr>
          <a:xfrm>
            <a:off x="0" y="6864000"/>
            <a:ext cx="0" cy="0"/>
          </a:xfrm>
          <a:prstGeom prst="rect">
            <a:avLst/>
          </a:prstGeom>
        </p:spPr>
        <p:txBody>
          <a:bodyPr/>
          <a:lstStyle>
            <a:lvl1pPr>
              <a:defRPr>
                <a:noFill/>
              </a:defRPr>
            </a:lvl1pPr>
          </a:lstStyle>
          <a:p>
            <a:fld id="{F4A70312-566B-4DAE-9CC6-3AEE87F33C20}" type="datetime4">
              <a:rPr lang="en-GB" smtClean="0"/>
              <a:t>11 October 2023</a:t>
            </a:fld>
            <a:endParaRPr lang="en-GB"/>
          </a:p>
        </p:txBody>
      </p:sp>
      <p:sp>
        <p:nvSpPr>
          <p:cNvPr id="10" name="Footer Placeholder 3" hidden="1">
            <a:extLst>
              <a:ext uri="{FF2B5EF4-FFF2-40B4-BE49-F238E27FC236}">
                <a16:creationId xmlns:a16="http://schemas.microsoft.com/office/drawing/2014/main" id="{7D212C3A-1726-4BC5-8AF1-72D08F6358E7}"/>
              </a:ext>
            </a:extLst>
          </p:cNvPr>
          <p:cNvSpPr>
            <a:spLocks noGrp="1"/>
          </p:cNvSpPr>
          <p:nvPr>
            <p:ph type="ftr" sz="quarter" idx="11"/>
          </p:nvPr>
        </p:nvSpPr>
        <p:spPr>
          <a:xfrm>
            <a:off x="0" y="6864000"/>
            <a:ext cx="0" cy="0"/>
          </a:xfrm>
          <a:prstGeom prst="rect">
            <a:avLst/>
          </a:prstGeom>
        </p:spPr>
        <p:txBody>
          <a:bodyPr/>
          <a:lstStyle>
            <a:lvl1pPr>
              <a:defRPr>
                <a:noFill/>
              </a:defRPr>
            </a:lvl1pPr>
          </a:lstStyle>
          <a:p>
            <a:r>
              <a:rPr lang="en-US"/>
              <a:t>ACT</a:t>
            </a:r>
            <a:endParaRPr lang="en-GB"/>
          </a:p>
        </p:txBody>
      </p:sp>
      <p:sp>
        <p:nvSpPr>
          <p:cNvPr id="11" name="Slide Number Placeholder 4" hidden="1">
            <a:extLst>
              <a:ext uri="{FF2B5EF4-FFF2-40B4-BE49-F238E27FC236}">
                <a16:creationId xmlns:a16="http://schemas.microsoft.com/office/drawing/2014/main" id="{989D5CFC-5012-4F36-B4E7-CE36F67CD235}"/>
              </a:ext>
            </a:extLst>
          </p:cNvPr>
          <p:cNvSpPr>
            <a:spLocks noGrp="1"/>
          </p:cNvSpPr>
          <p:nvPr>
            <p:ph type="sldNum" sz="quarter" idx="12"/>
          </p:nvPr>
        </p:nvSpPr>
        <p:spPr>
          <a:xfrm flipV="1">
            <a:off x="0" y="6864000"/>
            <a:ext cx="0" cy="0"/>
          </a:xfrm>
          <a:prstGeom prst="rect">
            <a:avLst/>
          </a:prstGeom>
        </p:spPr>
        <p:txBody>
          <a:bodyPr/>
          <a:lstStyle>
            <a:lvl1pPr>
              <a:defRPr>
                <a:noFill/>
              </a:defRPr>
            </a:lvl1pPr>
          </a:lstStyle>
          <a:p>
            <a:fld id="{24C8C45C-947F-4981-8B3F-4F32E973C901}" type="slidenum">
              <a:rPr lang="en-GB" smtClean="0"/>
              <a:pPr/>
              <a:t>‹#›</a:t>
            </a:fld>
            <a:endParaRPr lang="en-GB"/>
          </a:p>
        </p:txBody>
      </p:sp>
    </p:spTree>
    <p:extLst>
      <p:ext uri="{BB962C8B-B14F-4D97-AF65-F5344CB8AC3E}">
        <p14:creationId xmlns:p14="http://schemas.microsoft.com/office/powerpoint/2010/main" val="358667071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1_One large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2817" y="430700"/>
            <a:ext cx="11147715" cy="476821"/>
          </a:xfrm>
          <a:prstGeom prst="rect">
            <a:avLst/>
          </a:prstGeom>
        </p:spPr>
        <p:txBody>
          <a:bodyPr/>
          <a:lstStyle/>
          <a:p>
            <a:r>
              <a:rPr lang="en-GB"/>
              <a:t>Click to add text (short and precise)</a:t>
            </a:r>
          </a:p>
        </p:txBody>
      </p:sp>
      <p:sp>
        <p:nvSpPr>
          <p:cNvPr id="11" name="Undertitel 2"/>
          <p:cNvSpPr>
            <a:spLocks noGrp="1"/>
          </p:cNvSpPr>
          <p:nvPr>
            <p:ph type="subTitle" idx="13" hasCustomPrompt="1"/>
          </p:nvPr>
        </p:nvSpPr>
        <p:spPr>
          <a:xfrm>
            <a:off x="522818" y="912075"/>
            <a:ext cx="11146367" cy="336000"/>
          </a:xfrm>
          <a:prstGeom prst="rect">
            <a:avLst/>
          </a:prstGeom>
          <a:noFill/>
        </p:spPr>
        <p:txBody>
          <a:bodyPr rIns="0" bIns="0" anchor="t" anchorCtr="0">
            <a:noAutofit/>
          </a:bodyPr>
          <a:lstStyle>
            <a:lvl1pPr marL="0" indent="0" algn="l">
              <a:lnSpc>
                <a:spcPct val="97000"/>
              </a:lnSpc>
              <a:spcBef>
                <a:spcPts val="0"/>
              </a:spcBef>
              <a:spcAft>
                <a:spcPts val="0"/>
              </a:spcAft>
              <a:buNone/>
              <a:defRPr sz="2133" b="0" baseline="0">
                <a:solidFill>
                  <a:schemeClr val="tx1"/>
                </a:solidFill>
                <a:latin typeface="Open Sans SemiBold" panose="020B0706030804020204" pitchFamily="34" charset="0"/>
                <a:ea typeface="Open Sans SemiBold" panose="020B0706030804020204" pitchFamily="34" charset="0"/>
                <a:cs typeface="Open Sans SemiBold" panose="020B0706030804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add subtitle</a:t>
            </a:r>
          </a:p>
        </p:txBody>
      </p:sp>
      <p:sp>
        <p:nvSpPr>
          <p:cNvPr id="9" name="Footer Placeholder 8"/>
          <p:cNvSpPr>
            <a:spLocks noGrp="1"/>
          </p:cNvSpPr>
          <p:nvPr>
            <p:ph type="ftr" sz="quarter" idx="11"/>
          </p:nvPr>
        </p:nvSpPr>
        <p:spPr>
          <a:xfrm>
            <a:off x="676668" y="6431999"/>
            <a:ext cx="5424000" cy="240000"/>
          </a:xfrm>
          <a:prstGeom prst="rect">
            <a:avLst/>
          </a:prstGeom>
        </p:spPr>
        <p:txBody>
          <a:bodyPr/>
          <a:lstStyle/>
          <a:p>
            <a:r>
              <a:rPr lang="en-US"/>
              <a:t>ACT</a:t>
            </a:r>
            <a:endParaRPr lang="en-GB"/>
          </a:p>
        </p:txBody>
      </p:sp>
      <p:sp>
        <p:nvSpPr>
          <p:cNvPr id="10" name="Slide Number Placeholder 9"/>
          <p:cNvSpPr>
            <a:spLocks noGrp="1"/>
          </p:cNvSpPr>
          <p:nvPr>
            <p:ph type="sldNum" sz="quarter" idx="12"/>
          </p:nvPr>
        </p:nvSpPr>
        <p:spPr>
          <a:xfrm>
            <a:off x="0" y="6432000"/>
            <a:ext cx="432000" cy="240000"/>
          </a:xfrm>
          <a:prstGeom prst="rect">
            <a:avLst/>
          </a:prstGeom>
        </p:spPr>
        <p:txBody>
          <a:bodyPr/>
          <a:lstStyle/>
          <a:p>
            <a:fld id="{C88801B8-864A-4AEF-BBD3-33ACB941789E}" type="slidenum">
              <a:rPr lang="en-GB" smtClean="0"/>
              <a:pPr/>
              <a:t>‹#›</a:t>
            </a:fld>
            <a:endParaRPr lang="en-GB"/>
          </a:p>
        </p:txBody>
      </p:sp>
      <p:sp>
        <p:nvSpPr>
          <p:cNvPr id="4" name="Content Placeholder 3">
            <a:extLst>
              <a:ext uri="{FF2B5EF4-FFF2-40B4-BE49-F238E27FC236}">
                <a16:creationId xmlns:a16="http://schemas.microsoft.com/office/drawing/2014/main" id="{22E7F26D-9C42-43BD-9ECE-EE9E8AD49AEB}"/>
              </a:ext>
            </a:extLst>
          </p:cNvPr>
          <p:cNvSpPr>
            <a:spLocks noGrp="1"/>
          </p:cNvSpPr>
          <p:nvPr>
            <p:ph sz="quarter" idx="14" hasCustomPrompt="1"/>
          </p:nvPr>
        </p:nvSpPr>
        <p:spPr>
          <a:xfrm>
            <a:off x="522817" y="1507200"/>
            <a:ext cx="11145600" cy="4550400"/>
          </a:xfrm>
          <a:prstGeom prst="rect">
            <a:avLst/>
          </a:prstGeom>
        </p:spPr>
        <p:txBody>
          <a:bodyPr/>
          <a:lstStyle>
            <a:lvl1pPr>
              <a:defRPr/>
            </a:lvl1pPr>
          </a:lstStyle>
          <a:p>
            <a:pPr lvl="0"/>
            <a:r>
              <a:rPr lang="en-GB"/>
              <a:t>Click to add text</a:t>
            </a:r>
          </a:p>
          <a:p>
            <a:pPr lvl="1"/>
            <a:r>
              <a:rPr lang="en-GB"/>
              <a:t>Second level</a:t>
            </a:r>
          </a:p>
          <a:p>
            <a:pPr lvl="2"/>
            <a:r>
              <a:rPr lang="en-GB"/>
              <a:t>Third level</a:t>
            </a:r>
          </a:p>
          <a:p>
            <a:pPr lvl="3"/>
            <a:r>
              <a:rPr lang="en-GB"/>
              <a:t>Fourth level</a:t>
            </a:r>
          </a:p>
          <a:p>
            <a:pPr lvl="4"/>
            <a:r>
              <a:rPr lang="en-GB"/>
              <a:t>Fifth level</a:t>
            </a:r>
          </a:p>
        </p:txBody>
      </p:sp>
      <p:sp>
        <p:nvSpPr>
          <p:cNvPr id="7" name="Date Placeholder 6" hidden="1">
            <a:extLst>
              <a:ext uri="{FF2B5EF4-FFF2-40B4-BE49-F238E27FC236}">
                <a16:creationId xmlns:a16="http://schemas.microsoft.com/office/drawing/2014/main" id="{3D597858-9233-4AD3-A4B9-5B50C95581D8}"/>
              </a:ext>
            </a:extLst>
          </p:cNvPr>
          <p:cNvSpPr>
            <a:spLocks noGrp="1"/>
          </p:cNvSpPr>
          <p:nvPr>
            <p:ph type="dt" sz="half" idx="2"/>
          </p:nvPr>
        </p:nvSpPr>
        <p:spPr>
          <a:xfrm>
            <a:off x="0" y="6864000"/>
            <a:ext cx="0" cy="0"/>
          </a:xfrm>
          <a:prstGeom prst="rect">
            <a:avLst/>
          </a:prstGeom>
        </p:spPr>
        <p:txBody>
          <a:bodyPr vert="horz" lIns="91440" tIns="45720" rIns="91440" bIns="45720" rtlCol="0" anchor="ctr"/>
          <a:lstStyle>
            <a:lvl1pPr algn="l">
              <a:defRPr sz="133">
                <a:noFill/>
              </a:defRPr>
            </a:lvl1pPr>
          </a:lstStyle>
          <a:p>
            <a:fld id="{F65218CD-761D-462E-9796-9D18F24151C9}" type="datetime4">
              <a:rPr lang="en-GB" smtClean="0"/>
              <a:t>11 October 2023</a:t>
            </a:fld>
            <a:endParaRPr lang="en-GB"/>
          </a:p>
        </p:txBody>
      </p:sp>
    </p:spTree>
    <p:extLst>
      <p:ext uri="{BB962C8B-B14F-4D97-AF65-F5344CB8AC3E}">
        <p14:creationId xmlns:p14="http://schemas.microsoft.com/office/powerpoint/2010/main" val="171309157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196046466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6"/>
            <a:ext cx="4895851" cy="2369063"/>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9" name="Billede 18">
            <a:extLst>
              <a:ext uri="{FF2B5EF4-FFF2-40B4-BE49-F238E27FC236}">
                <a16:creationId xmlns:a16="http://schemas.microsoft.com/office/drawing/2014/main" id="{A21FD8BD-2329-BE47-8575-08AD89B88A64}"/>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07987" y="4725319"/>
            <a:ext cx="11376027" cy="882000"/>
          </a:xfrm>
          <a:prstGeom prst="rect">
            <a:avLst/>
          </a:prstGeom>
        </p:spPr>
      </p:pic>
    </p:spTree>
    <p:extLst>
      <p:ext uri="{BB962C8B-B14F-4D97-AF65-F5344CB8AC3E}">
        <p14:creationId xmlns:p14="http://schemas.microsoft.com/office/powerpoint/2010/main" val="90587086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0" name="Pladsholder til tekst 7">
            <a:extLst>
              <a:ext uri="{FF2B5EF4-FFF2-40B4-BE49-F238E27FC236}">
                <a16:creationId xmlns:a16="http://schemas.microsoft.com/office/drawing/2014/main" id="{5F27F8D4-477A-334C-8187-2B021E130F01}"/>
              </a:ext>
            </a:extLst>
          </p:cNvPr>
          <p:cNvSpPr>
            <a:spLocks noGrp="1"/>
          </p:cNvSpPr>
          <p:nvPr>
            <p:ph type="body" sz="quarter" idx="11" hasCustomPrompt="1"/>
          </p:nvPr>
        </p:nvSpPr>
        <p:spPr>
          <a:xfrm>
            <a:off x="839788" y="1852026"/>
            <a:ext cx="4895851" cy="2369063"/>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21477CE0-D34A-4441-B88D-3E3A271E95FD}"/>
              </a:ext>
            </a:extLst>
          </p:cNvPr>
          <p:cNvSpPr>
            <a:spLocks noGrp="1"/>
          </p:cNvSpPr>
          <p:nvPr>
            <p:ph type="body" sz="quarter" idx="14" hasCustomPrompt="1"/>
          </p:nvPr>
        </p:nvSpPr>
        <p:spPr>
          <a:xfrm>
            <a:off x="6476089" y="1852026"/>
            <a:ext cx="4895851" cy="2369063"/>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pic>
        <p:nvPicPr>
          <p:cNvPr id="18" name="Billede 17">
            <a:extLst>
              <a:ext uri="{FF2B5EF4-FFF2-40B4-BE49-F238E27FC236}">
                <a16:creationId xmlns:a16="http://schemas.microsoft.com/office/drawing/2014/main" id="{B8D02ECD-00D9-2747-9564-567B1A20510A}"/>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07987" y="4725319"/>
            <a:ext cx="11376027" cy="882000"/>
          </a:xfrm>
          <a:prstGeom prst="rect">
            <a:avLst/>
          </a:prstGeom>
        </p:spPr>
      </p:pic>
    </p:spTree>
    <p:extLst>
      <p:ext uri="{BB962C8B-B14F-4D97-AF65-F5344CB8AC3E}">
        <p14:creationId xmlns:p14="http://schemas.microsoft.com/office/powerpoint/2010/main" val="357482454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3" name="Pladsholder til tekst 7">
            <a:extLst>
              <a:ext uri="{FF2B5EF4-FFF2-40B4-BE49-F238E27FC236}">
                <a16:creationId xmlns:a16="http://schemas.microsoft.com/office/drawing/2014/main" id="{93364530-B9B2-EE40-916F-CDB6F146CB86}"/>
              </a:ext>
            </a:extLst>
          </p:cNvPr>
          <p:cNvSpPr>
            <a:spLocks noGrp="1"/>
          </p:cNvSpPr>
          <p:nvPr>
            <p:ph type="body" sz="quarter" idx="11" hasCustomPrompt="1"/>
          </p:nvPr>
        </p:nvSpPr>
        <p:spPr>
          <a:xfrm>
            <a:off x="839788" y="1852026"/>
            <a:ext cx="4895851" cy="2369063"/>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pic>
        <p:nvPicPr>
          <p:cNvPr id="19" name="Billede 18">
            <a:extLst>
              <a:ext uri="{FF2B5EF4-FFF2-40B4-BE49-F238E27FC236}">
                <a16:creationId xmlns:a16="http://schemas.microsoft.com/office/drawing/2014/main" id="{84024FA6-D024-5A4C-89CA-3B98B21C664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10497" r="52661"/>
          <a:stretch/>
        </p:blipFill>
        <p:spPr>
          <a:xfrm>
            <a:off x="407988" y="4735747"/>
            <a:ext cx="11376025" cy="882000"/>
          </a:xfrm>
          <a:prstGeom prst="rect">
            <a:avLst/>
          </a:prstGeom>
        </p:spPr>
      </p:pic>
    </p:spTree>
    <p:extLst>
      <p:ext uri="{BB962C8B-B14F-4D97-AF65-F5344CB8AC3E}">
        <p14:creationId xmlns:p14="http://schemas.microsoft.com/office/powerpoint/2010/main" val="126259409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_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3" name="Pladsholder til tekst 7">
            <a:extLst>
              <a:ext uri="{FF2B5EF4-FFF2-40B4-BE49-F238E27FC236}">
                <a16:creationId xmlns:a16="http://schemas.microsoft.com/office/drawing/2014/main" id="{93364530-B9B2-EE40-916F-CDB6F146CB86}"/>
              </a:ext>
            </a:extLst>
          </p:cNvPr>
          <p:cNvSpPr>
            <a:spLocks noGrp="1"/>
          </p:cNvSpPr>
          <p:nvPr>
            <p:ph type="body" sz="quarter" idx="11" hasCustomPrompt="1"/>
          </p:nvPr>
        </p:nvSpPr>
        <p:spPr>
          <a:xfrm>
            <a:off x="839788" y="1852026"/>
            <a:ext cx="4895851" cy="2369063"/>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8" name="Pladsholder til tekst 7">
            <a:extLst>
              <a:ext uri="{FF2B5EF4-FFF2-40B4-BE49-F238E27FC236}">
                <a16:creationId xmlns:a16="http://schemas.microsoft.com/office/drawing/2014/main" id="{3722C62C-C39A-F64C-BE8F-3C8937162C41}"/>
              </a:ext>
            </a:extLst>
          </p:cNvPr>
          <p:cNvSpPr>
            <a:spLocks noGrp="1"/>
          </p:cNvSpPr>
          <p:nvPr>
            <p:ph type="body" sz="quarter" idx="15" hasCustomPrompt="1"/>
          </p:nvPr>
        </p:nvSpPr>
        <p:spPr>
          <a:xfrm>
            <a:off x="6476089" y="1852026"/>
            <a:ext cx="4895851" cy="2369063"/>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pic>
        <p:nvPicPr>
          <p:cNvPr id="17" name="Billede 16">
            <a:extLst>
              <a:ext uri="{FF2B5EF4-FFF2-40B4-BE49-F238E27FC236}">
                <a16:creationId xmlns:a16="http://schemas.microsoft.com/office/drawing/2014/main" id="{ECB4E5FC-83E8-5942-9F5C-888C5A3CEF6A}"/>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10497" r="52661"/>
          <a:stretch/>
        </p:blipFill>
        <p:spPr>
          <a:xfrm>
            <a:off x="407988" y="4735747"/>
            <a:ext cx="11376025" cy="882000"/>
          </a:xfrm>
          <a:prstGeom prst="rect">
            <a:avLst/>
          </a:prstGeom>
        </p:spPr>
      </p:pic>
    </p:spTree>
    <p:extLst>
      <p:ext uri="{BB962C8B-B14F-4D97-AF65-F5344CB8AC3E}">
        <p14:creationId xmlns:p14="http://schemas.microsoft.com/office/powerpoint/2010/main" val="242371458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Schedule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90" y="0"/>
            <a:ext cx="11375031"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8" name="Undertitel 2">
            <a:extLst>
              <a:ext uri="{FF2B5EF4-FFF2-40B4-BE49-F238E27FC236}">
                <a16:creationId xmlns:a16="http://schemas.microsoft.com/office/drawing/2014/main" id="{03651AB5-7BE2-B849-8425-360E71DE2E0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9F7F6454-4980-074B-8F87-A65001BEB0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9201"/>
            <a:ext cx="285823" cy="154305"/>
          </a:xfrm>
          <a:prstGeom prst="rect">
            <a:avLst/>
          </a:prstGeom>
        </p:spPr>
      </p:pic>
      <p:sp>
        <p:nvSpPr>
          <p:cNvPr id="26" name="Tekstfelt 25">
            <a:extLst>
              <a:ext uri="{FF2B5EF4-FFF2-40B4-BE49-F238E27FC236}">
                <a16:creationId xmlns:a16="http://schemas.microsoft.com/office/drawing/2014/main" id="{2C4B662E-568F-C145-9992-E411095D2660}"/>
              </a:ext>
            </a:extLst>
          </p:cNvPr>
          <p:cNvSpPr txBox="1"/>
          <p:nvPr userDrawn="1"/>
        </p:nvSpPr>
        <p:spPr>
          <a:xfrm>
            <a:off x="839787" y="1021846"/>
            <a:ext cx="10512427" cy="492443"/>
          </a:xfrm>
          <a:prstGeom prst="rect">
            <a:avLst/>
          </a:prstGeom>
          <a:noFill/>
        </p:spPr>
        <p:txBody>
          <a:bodyPr wrap="square" lIns="0" tIns="0" rIns="0" bIns="0" rtlCol="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da-DK" sz="3200" err="1">
                <a:solidFill>
                  <a:schemeClr val="bg1"/>
                </a:solidFill>
                <a:latin typeface="+mn-lt"/>
              </a:rPr>
              <a:t>Graphic</a:t>
            </a:r>
            <a:r>
              <a:rPr lang="da-DK" sz="3200">
                <a:solidFill>
                  <a:schemeClr val="bg1"/>
                </a:solidFill>
                <a:latin typeface="+mn-lt"/>
              </a:rPr>
              <a:t> elements to </a:t>
            </a:r>
            <a:r>
              <a:rPr lang="da-DK" sz="3200" err="1">
                <a:solidFill>
                  <a:schemeClr val="bg1"/>
                </a:solidFill>
                <a:latin typeface="+mn-lt"/>
              </a:rPr>
              <a:t>use</a:t>
            </a:r>
            <a:r>
              <a:rPr lang="da-DK" sz="3200">
                <a:solidFill>
                  <a:schemeClr val="bg1"/>
                </a:solidFill>
                <a:latin typeface="+mn-lt"/>
              </a:rPr>
              <a:t> in </a:t>
            </a:r>
            <a:r>
              <a:rPr lang="da-DK" sz="3200" err="1">
                <a:solidFill>
                  <a:schemeClr val="bg1"/>
                </a:solidFill>
                <a:latin typeface="+mn-lt"/>
              </a:rPr>
              <a:t>you</a:t>
            </a:r>
            <a:r>
              <a:rPr lang="da-DK" sz="3200">
                <a:solidFill>
                  <a:schemeClr val="bg1"/>
                </a:solidFill>
                <a:latin typeface="+mn-lt"/>
              </a:rPr>
              <a:t> </a:t>
            </a:r>
            <a:r>
              <a:rPr lang="da-DK" sz="3200" err="1">
                <a:solidFill>
                  <a:schemeClr val="bg1"/>
                </a:solidFill>
                <a:latin typeface="+mn-lt"/>
              </a:rPr>
              <a:t>presentation</a:t>
            </a:r>
            <a:endParaRPr lang="da-DK" sz="3200">
              <a:solidFill>
                <a:schemeClr val="bg1"/>
              </a:solidFill>
              <a:latin typeface="+mn-lt"/>
            </a:endParaRPr>
          </a:p>
        </p:txBody>
      </p:sp>
      <p:sp>
        <p:nvSpPr>
          <p:cNvPr id="27" name="Tekstfelt 26">
            <a:extLst>
              <a:ext uri="{FF2B5EF4-FFF2-40B4-BE49-F238E27FC236}">
                <a16:creationId xmlns:a16="http://schemas.microsoft.com/office/drawing/2014/main" id="{34E54F55-0D77-F243-8422-7A930CDC92E1}"/>
              </a:ext>
            </a:extLst>
          </p:cNvPr>
          <p:cNvSpPr txBox="1"/>
          <p:nvPr userDrawn="1"/>
        </p:nvSpPr>
        <p:spPr>
          <a:xfrm>
            <a:off x="839788" y="1844825"/>
            <a:ext cx="4895851" cy="1231106"/>
          </a:xfrm>
          <a:prstGeom prst="rect">
            <a:avLst/>
          </a:prstGeom>
          <a:noFill/>
        </p:spPr>
        <p:txBody>
          <a:bodyPr wrap="square" lIns="0" tIns="0" rIns="0" bIns="0" rtlCol="0">
            <a:spAutoFit/>
          </a:bodyPr>
          <a:lstStyle/>
          <a:p>
            <a:pPr lvl="0"/>
            <a:r>
              <a:rPr lang="en-US" sz="2000" noProof="0">
                <a:solidFill>
                  <a:schemeClr val="bg1"/>
                </a:solidFill>
              </a:rPr>
              <a:t>Please consider the number of elements you use on each slide in your presentation.</a:t>
            </a:r>
          </a:p>
          <a:p>
            <a:pPr lvl="0"/>
            <a:r>
              <a:rPr lang="en-US" sz="2000" noProof="0">
                <a:solidFill>
                  <a:schemeClr val="bg1"/>
                </a:solidFill>
              </a:rPr>
              <a:t>As a rule of thumb use only one element per slide.</a:t>
            </a:r>
          </a:p>
        </p:txBody>
      </p:sp>
      <p:sp>
        <p:nvSpPr>
          <p:cNvPr id="30" name="Pladsholder til billede 3">
            <a:extLst>
              <a:ext uri="{FF2B5EF4-FFF2-40B4-BE49-F238E27FC236}">
                <a16:creationId xmlns:a16="http://schemas.microsoft.com/office/drawing/2014/main" id="{638E254E-4C7D-8D49-81B5-6E2E70CD032A}"/>
              </a:ext>
            </a:extLst>
          </p:cNvPr>
          <p:cNvSpPr>
            <a:spLocks noGrp="1"/>
          </p:cNvSpPr>
          <p:nvPr>
            <p:ph type="pic" sz="quarter" idx="12"/>
          </p:nvPr>
        </p:nvSpPr>
        <p:spPr>
          <a:xfrm>
            <a:off x="738001" y="4600911"/>
            <a:ext cx="3504875" cy="647552"/>
          </a:xfrm>
          <a:prstGeom prst="rect">
            <a:avLst/>
          </a:prstGeom>
          <a:blipFill>
            <a:blip r:embed="rId3"/>
            <a:stretch>
              <a:fillRect/>
            </a:stretch>
          </a:blipFill>
        </p:spPr>
        <p:txBody>
          <a:bodyPr/>
          <a:lstStyle>
            <a:lvl1pPr>
              <a:defRPr sz="133" b="1">
                <a:solidFill>
                  <a:schemeClr val="tx1"/>
                </a:solidFill>
              </a:defRPr>
            </a:lvl1pPr>
          </a:lstStyle>
          <a:p>
            <a:endParaRPr lang="da-DK"/>
          </a:p>
        </p:txBody>
      </p:sp>
      <p:sp>
        <p:nvSpPr>
          <p:cNvPr id="31" name="Pladsholder til billede 3">
            <a:extLst>
              <a:ext uri="{FF2B5EF4-FFF2-40B4-BE49-F238E27FC236}">
                <a16:creationId xmlns:a16="http://schemas.microsoft.com/office/drawing/2014/main" id="{29744375-7335-5649-8B69-55505165FC7E}"/>
              </a:ext>
            </a:extLst>
          </p:cNvPr>
          <p:cNvSpPr>
            <a:spLocks noGrp="1"/>
          </p:cNvSpPr>
          <p:nvPr>
            <p:ph type="pic" sz="quarter" idx="13"/>
          </p:nvPr>
        </p:nvSpPr>
        <p:spPr>
          <a:xfrm>
            <a:off x="7968209" y="4600253"/>
            <a:ext cx="3504875" cy="647552"/>
          </a:xfrm>
          <a:prstGeom prst="rect">
            <a:avLst/>
          </a:prstGeom>
          <a:blipFill>
            <a:blip r:embed="rId4"/>
            <a:stretch>
              <a:fillRect/>
            </a:stretch>
          </a:blipFill>
        </p:spPr>
        <p:txBody>
          <a:bodyPr/>
          <a:lstStyle>
            <a:lvl1pPr>
              <a:defRPr sz="133" b="1">
                <a:solidFill>
                  <a:schemeClr val="tx1"/>
                </a:solidFill>
              </a:defRPr>
            </a:lvl1pPr>
          </a:lstStyle>
          <a:p>
            <a:endParaRPr lang="da-DK"/>
          </a:p>
        </p:txBody>
      </p:sp>
      <p:sp>
        <p:nvSpPr>
          <p:cNvPr id="11" name="Pladsholder til billede 13">
            <a:extLst>
              <a:ext uri="{FF2B5EF4-FFF2-40B4-BE49-F238E27FC236}">
                <a16:creationId xmlns:a16="http://schemas.microsoft.com/office/drawing/2014/main" id="{4968F047-8BF3-0C46-968D-20FF2E842844}"/>
              </a:ext>
            </a:extLst>
          </p:cNvPr>
          <p:cNvSpPr>
            <a:spLocks noGrp="1"/>
          </p:cNvSpPr>
          <p:nvPr>
            <p:ph type="pic" sz="quarter" idx="11"/>
          </p:nvPr>
        </p:nvSpPr>
        <p:spPr>
          <a:xfrm>
            <a:off x="504000" y="3284984"/>
            <a:ext cx="10080000" cy="288000"/>
          </a:xfrm>
          <a:prstGeom prst="rect">
            <a:avLst/>
          </a:prstGeom>
          <a:blipFill>
            <a:blip r:embed="rId5"/>
            <a:stretch>
              <a:fillRect/>
            </a:stretch>
          </a:blipFill>
        </p:spPr>
        <p:txBody>
          <a:bodyPr/>
          <a:lstStyle>
            <a:lvl1pPr marL="0" indent="0" algn="ctr">
              <a:buNone/>
              <a:defRPr sz="133">
                <a:solidFill>
                  <a:schemeClr val="tx1"/>
                </a:solidFill>
              </a:defRPr>
            </a:lvl1pPr>
          </a:lstStyle>
          <a:p>
            <a:endParaRPr lang="da-DK"/>
          </a:p>
        </p:txBody>
      </p:sp>
      <p:sp>
        <p:nvSpPr>
          <p:cNvPr id="12" name="Pladsholder til billede 13">
            <a:extLst>
              <a:ext uri="{FF2B5EF4-FFF2-40B4-BE49-F238E27FC236}">
                <a16:creationId xmlns:a16="http://schemas.microsoft.com/office/drawing/2014/main" id="{3918C106-468D-564A-9CBF-6EB192F941E1}"/>
              </a:ext>
            </a:extLst>
          </p:cNvPr>
          <p:cNvSpPr>
            <a:spLocks noGrp="1"/>
          </p:cNvSpPr>
          <p:nvPr>
            <p:ph type="pic" sz="quarter" idx="14"/>
          </p:nvPr>
        </p:nvSpPr>
        <p:spPr>
          <a:xfrm>
            <a:off x="504000" y="3761273"/>
            <a:ext cx="10080000" cy="288000"/>
          </a:xfrm>
          <a:prstGeom prst="rect">
            <a:avLst/>
          </a:prstGeom>
          <a:blipFill>
            <a:blip r:embed="rId6"/>
            <a:stretch>
              <a:fillRect/>
            </a:stretch>
          </a:blipFill>
        </p:spPr>
        <p:txBody>
          <a:bodyPr/>
          <a:lstStyle>
            <a:lvl1pPr marL="0" indent="0" algn="ctr">
              <a:buNone/>
              <a:defRPr sz="133">
                <a:solidFill>
                  <a:schemeClr val="tx1"/>
                </a:solidFill>
              </a:defRPr>
            </a:lvl1pPr>
          </a:lstStyle>
          <a:p>
            <a:endParaRPr lang="da-DK"/>
          </a:p>
        </p:txBody>
      </p:sp>
      <p:sp>
        <p:nvSpPr>
          <p:cNvPr id="13" name="Pladsholder til billede 13">
            <a:extLst>
              <a:ext uri="{FF2B5EF4-FFF2-40B4-BE49-F238E27FC236}">
                <a16:creationId xmlns:a16="http://schemas.microsoft.com/office/drawing/2014/main" id="{ADF07C74-B004-094F-ABF2-6D600BD02785}"/>
              </a:ext>
            </a:extLst>
          </p:cNvPr>
          <p:cNvSpPr>
            <a:spLocks noGrp="1"/>
          </p:cNvSpPr>
          <p:nvPr>
            <p:ph type="pic" sz="quarter" idx="15"/>
          </p:nvPr>
        </p:nvSpPr>
        <p:spPr>
          <a:xfrm>
            <a:off x="504000" y="4181092"/>
            <a:ext cx="10080000" cy="288000"/>
          </a:xfrm>
          <a:prstGeom prst="rect">
            <a:avLst/>
          </a:prstGeom>
          <a:blipFill>
            <a:blip r:embed="rId7"/>
            <a:stretch>
              <a:fillRect/>
            </a:stretch>
          </a:blipFill>
        </p:spPr>
        <p:txBody>
          <a:bodyPr/>
          <a:lstStyle>
            <a:lvl1pPr marL="0" indent="0" algn="ctr">
              <a:buNone/>
              <a:defRPr sz="133">
                <a:solidFill>
                  <a:schemeClr val="tx1"/>
                </a:solidFill>
              </a:defRPr>
            </a:lvl1pPr>
          </a:lstStyle>
          <a:p>
            <a:endParaRPr lang="da-DK"/>
          </a:p>
        </p:txBody>
      </p:sp>
      <p:sp>
        <p:nvSpPr>
          <p:cNvPr id="15" name="Pladsholder til billede 3">
            <a:extLst>
              <a:ext uri="{FF2B5EF4-FFF2-40B4-BE49-F238E27FC236}">
                <a16:creationId xmlns:a16="http://schemas.microsoft.com/office/drawing/2014/main" id="{8AF39BC1-5F37-0645-92EC-8BE349D7D0BF}"/>
              </a:ext>
            </a:extLst>
          </p:cNvPr>
          <p:cNvSpPr>
            <a:spLocks noGrp="1"/>
          </p:cNvSpPr>
          <p:nvPr>
            <p:ph type="pic" sz="quarter" idx="16"/>
          </p:nvPr>
        </p:nvSpPr>
        <p:spPr>
          <a:xfrm>
            <a:off x="4367809" y="4600253"/>
            <a:ext cx="3504875" cy="647552"/>
          </a:xfrm>
          <a:prstGeom prst="rect">
            <a:avLst/>
          </a:prstGeom>
          <a:blipFill>
            <a:blip r:embed="rId8"/>
            <a:stretch>
              <a:fillRect/>
            </a:stretch>
          </a:blipFill>
        </p:spPr>
        <p:txBody>
          <a:bodyPr/>
          <a:lstStyle>
            <a:lvl1pPr>
              <a:defRPr sz="133" b="1">
                <a:solidFill>
                  <a:schemeClr val="tx1"/>
                </a:solidFill>
              </a:defRPr>
            </a:lvl1pPr>
          </a:lstStyle>
          <a:p>
            <a:endParaRPr lang="da-DK"/>
          </a:p>
        </p:txBody>
      </p:sp>
    </p:spTree>
    <p:extLst>
      <p:ext uri="{BB962C8B-B14F-4D97-AF65-F5344CB8AC3E}">
        <p14:creationId xmlns:p14="http://schemas.microsoft.com/office/powerpoint/2010/main" val="234453869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Schedule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8" name="Undertitel 2">
            <a:extLst>
              <a:ext uri="{FF2B5EF4-FFF2-40B4-BE49-F238E27FC236}">
                <a16:creationId xmlns:a16="http://schemas.microsoft.com/office/drawing/2014/main" id="{43C9B9FA-5F6B-0641-8155-1F111C8BC86B}"/>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6A88B86-7031-1445-A7DF-375B4569B65E}"/>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25" name="Tekstfelt 24">
            <a:extLst>
              <a:ext uri="{FF2B5EF4-FFF2-40B4-BE49-F238E27FC236}">
                <a16:creationId xmlns:a16="http://schemas.microsoft.com/office/drawing/2014/main" id="{FA15210B-9845-234E-86B8-C5B8CCF7AA9A}"/>
              </a:ext>
            </a:extLst>
          </p:cNvPr>
          <p:cNvSpPr txBox="1"/>
          <p:nvPr userDrawn="1"/>
        </p:nvSpPr>
        <p:spPr>
          <a:xfrm>
            <a:off x="839787" y="1021846"/>
            <a:ext cx="10512427" cy="492443"/>
          </a:xfrm>
          <a:prstGeom prst="rect">
            <a:avLst/>
          </a:prstGeom>
          <a:noFill/>
        </p:spPr>
        <p:txBody>
          <a:bodyPr wrap="square" lIns="0" tIns="0" rIns="0" bIns="0" rtlCol="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da-DK" sz="3200" err="1">
                <a:solidFill>
                  <a:schemeClr val="bg1"/>
                </a:solidFill>
                <a:latin typeface="+mn-lt"/>
              </a:rPr>
              <a:t>Graphic</a:t>
            </a:r>
            <a:r>
              <a:rPr lang="da-DK" sz="3200">
                <a:solidFill>
                  <a:schemeClr val="bg1"/>
                </a:solidFill>
                <a:latin typeface="+mn-lt"/>
              </a:rPr>
              <a:t> elements to </a:t>
            </a:r>
            <a:r>
              <a:rPr lang="da-DK" sz="3200" err="1">
                <a:solidFill>
                  <a:schemeClr val="bg1"/>
                </a:solidFill>
                <a:latin typeface="+mn-lt"/>
              </a:rPr>
              <a:t>use</a:t>
            </a:r>
            <a:r>
              <a:rPr lang="da-DK" sz="3200">
                <a:solidFill>
                  <a:schemeClr val="bg1"/>
                </a:solidFill>
                <a:latin typeface="+mn-lt"/>
              </a:rPr>
              <a:t> in </a:t>
            </a:r>
            <a:r>
              <a:rPr lang="da-DK" sz="3200" err="1">
                <a:solidFill>
                  <a:schemeClr val="bg1"/>
                </a:solidFill>
                <a:latin typeface="+mn-lt"/>
              </a:rPr>
              <a:t>you</a:t>
            </a:r>
            <a:r>
              <a:rPr lang="da-DK" sz="3200">
                <a:solidFill>
                  <a:schemeClr val="bg1"/>
                </a:solidFill>
                <a:latin typeface="+mn-lt"/>
              </a:rPr>
              <a:t> </a:t>
            </a:r>
            <a:r>
              <a:rPr lang="da-DK" sz="3200" err="1">
                <a:solidFill>
                  <a:schemeClr val="bg1"/>
                </a:solidFill>
                <a:latin typeface="+mn-lt"/>
              </a:rPr>
              <a:t>presentation</a:t>
            </a:r>
            <a:endParaRPr lang="da-DK" sz="3200">
              <a:solidFill>
                <a:schemeClr val="bg1"/>
              </a:solidFill>
              <a:latin typeface="+mn-lt"/>
            </a:endParaRPr>
          </a:p>
        </p:txBody>
      </p:sp>
      <p:sp>
        <p:nvSpPr>
          <p:cNvPr id="26" name="Tekstfelt 25">
            <a:extLst>
              <a:ext uri="{FF2B5EF4-FFF2-40B4-BE49-F238E27FC236}">
                <a16:creationId xmlns:a16="http://schemas.microsoft.com/office/drawing/2014/main" id="{F2C924E7-D17B-D349-96F4-4FCEC2AE67CF}"/>
              </a:ext>
            </a:extLst>
          </p:cNvPr>
          <p:cNvSpPr txBox="1"/>
          <p:nvPr userDrawn="1"/>
        </p:nvSpPr>
        <p:spPr>
          <a:xfrm>
            <a:off x="839788" y="1844825"/>
            <a:ext cx="4895851" cy="1231106"/>
          </a:xfrm>
          <a:prstGeom prst="rect">
            <a:avLst/>
          </a:prstGeom>
          <a:noFill/>
        </p:spPr>
        <p:txBody>
          <a:bodyPr wrap="square" lIns="0" tIns="0" rIns="0" bIns="0" rtlCol="0">
            <a:spAutoFit/>
          </a:bodyPr>
          <a:lstStyle/>
          <a:p>
            <a:pPr lvl="0"/>
            <a:r>
              <a:rPr lang="en-US" sz="2000" noProof="0">
                <a:solidFill>
                  <a:schemeClr val="bg1"/>
                </a:solidFill>
              </a:rPr>
              <a:t>Please consider the number of elements you use on each slide in your presentation.</a:t>
            </a:r>
          </a:p>
          <a:p>
            <a:pPr lvl="0"/>
            <a:r>
              <a:rPr lang="en-US" sz="2000" noProof="0">
                <a:solidFill>
                  <a:schemeClr val="bg1"/>
                </a:solidFill>
              </a:rPr>
              <a:t>As a rule of thumb use only one element per slide.</a:t>
            </a:r>
          </a:p>
        </p:txBody>
      </p:sp>
      <p:sp>
        <p:nvSpPr>
          <p:cNvPr id="27" name="Pladsholder til billede 13">
            <a:extLst>
              <a:ext uri="{FF2B5EF4-FFF2-40B4-BE49-F238E27FC236}">
                <a16:creationId xmlns:a16="http://schemas.microsoft.com/office/drawing/2014/main" id="{99F4F595-A0DC-E440-8EC5-ED5877BBC6FF}"/>
              </a:ext>
            </a:extLst>
          </p:cNvPr>
          <p:cNvSpPr>
            <a:spLocks noGrp="1"/>
          </p:cNvSpPr>
          <p:nvPr>
            <p:ph type="pic" sz="quarter" idx="10"/>
          </p:nvPr>
        </p:nvSpPr>
        <p:spPr>
          <a:xfrm>
            <a:off x="504000" y="3789072"/>
            <a:ext cx="10080000" cy="288000"/>
          </a:xfrm>
          <a:prstGeom prst="rect">
            <a:avLst/>
          </a:prstGeom>
          <a:blipFill>
            <a:blip r:embed="rId3"/>
            <a:stretch>
              <a:fillRect/>
            </a:stretch>
          </a:blipFill>
        </p:spPr>
        <p:txBody>
          <a:bodyPr/>
          <a:lstStyle>
            <a:lvl1pPr marL="0" indent="0" algn="ctr">
              <a:buNone/>
              <a:defRPr sz="133">
                <a:solidFill>
                  <a:schemeClr val="tx1"/>
                </a:solidFill>
              </a:defRPr>
            </a:lvl1pPr>
          </a:lstStyle>
          <a:p>
            <a:endParaRPr lang="da-DK"/>
          </a:p>
        </p:txBody>
      </p:sp>
      <p:sp>
        <p:nvSpPr>
          <p:cNvPr id="28" name="Pladsholder til billede 13">
            <a:extLst>
              <a:ext uri="{FF2B5EF4-FFF2-40B4-BE49-F238E27FC236}">
                <a16:creationId xmlns:a16="http://schemas.microsoft.com/office/drawing/2014/main" id="{238E74FB-DE59-D246-93F9-2A2283665D84}"/>
              </a:ext>
            </a:extLst>
          </p:cNvPr>
          <p:cNvSpPr>
            <a:spLocks noGrp="1"/>
          </p:cNvSpPr>
          <p:nvPr>
            <p:ph type="pic" sz="quarter" idx="11"/>
          </p:nvPr>
        </p:nvSpPr>
        <p:spPr>
          <a:xfrm>
            <a:off x="504000" y="3341455"/>
            <a:ext cx="10080000" cy="288000"/>
          </a:xfrm>
          <a:prstGeom prst="rect">
            <a:avLst/>
          </a:prstGeom>
          <a:blipFill>
            <a:blip r:embed="rId4"/>
            <a:stretch>
              <a:fillRect/>
            </a:stretch>
          </a:blipFill>
        </p:spPr>
        <p:txBody>
          <a:bodyPr/>
          <a:lstStyle>
            <a:lvl1pPr marL="0" indent="0" algn="ctr">
              <a:buNone/>
              <a:defRPr sz="133">
                <a:solidFill>
                  <a:schemeClr val="tx1"/>
                </a:solidFill>
              </a:defRPr>
            </a:lvl1pPr>
          </a:lstStyle>
          <a:p>
            <a:endParaRPr lang="da-DK"/>
          </a:p>
        </p:txBody>
      </p:sp>
      <p:sp>
        <p:nvSpPr>
          <p:cNvPr id="13" name="Pladsholder til billede 3">
            <a:extLst>
              <a:ext uri="{FF2B5EF4-FFF2-40B4-BE49-F238E27FC236}">
                <a16:creationId xmlns:a16="http://schemas.microsoft.com/office/drawing/2014/main" id="{C7A90497-A8CC-7747-A5CB-6D2AECBABDA7}"/>
              </a:ext>
            </a:extLst>
          </p:cNvPr>
          <p:cNvSpPr>
            <a:spLocks noGrp="1"/>
          </p:cNvSpPr>
          <p:nvPr>
            <p:ph type="pic" sz="quarter" idx="12"/>
          </p:nvPr>
        </p:nvSpPr>
        <p:spPr>
          <a:xfrm>
            <a:off x="738001" y="4237348"/>
            <a:ext cx="3504875" cy="647552"/>
          </a:xfrm>
          <a:prstGeom prst="rect">
            <a:avLst/>
          </a:prstGeom>
          <a:blipFill>
            <a:blip r:embed="rId5"/>
            <a:stretch>
              <a:fillRect/>
            </a:stretch>
          </a:blipFill>
        </p:spPr>
        <p:txBody>
          <a:bodyPr/>
          <a:lstStyle>
            <a:lvl1pPr>
              <a:defRPr sz="133" b="1">
                <a:solidFill>
                  <a:schemeClr val="tx1"/>
                </a:solidFill>
              </a:defRPr>
            </a:lvl1pPr>
          </a:lstStyle>
          <a:p>
            <a:endParaRPr lang="da-DK"/>
          </a:p>
        </p:txBody>
      </p:sp>
      <p:sp>
        <p:nvSpPr>
          <p:cNvPr id="15" name="Pladsholder til billede 3">
            <a:extLst>
              <a:ext uri="{FF2B5EF4-FFF2-40B4-BE49-F238E27FC236}">
                <a16:creationId xmlns:a16="http://schemas.microsoft.com/office/drawing/2014/main" id="{527CAFE8-3B84-B643-8A83-741106111E59}"/>
              </a:ext>
            </a:extLst>
          </p:cNvPr>
          <p:cNvSpPr>
            <a:spLocks noGrp="1"/>
          </p:cNvSpPr>
          <p:nvPr>
            <p:ph type="pic" sz="quarter" idx="16"/>
          </p:nvPr>
        </p:nvSpPr>
        <p:spPr>
          <a:xfrm>
            <a:off x="4367809" y="4236691"/>
            <a:ext cx="3504875" cy="647552"/>
          </a:xfrm>
          <a:prstGeom prst="rect">
            <a:avLst/>
          </a:prstGeom>
          <a:blipFill>
            <a:blip r:embed="rId6"/>
            <a:stretch>
              <a:fillRect/>
            </a:stretch>
          </a:blipFill>
        </p:spPr>
        <p:txBody>
          <a:bodyPr/>
          <a:lstStyle>
            <a:lvl1pPr>
              <a:defRPr sz="133" b="1">
                <a:solidFill>
                  <a:schemeClr val="tx1"/>
                </a:solidFill>
              </a:defRPr>
            </a:lvl1pPr>
          </a:lstStyle>
          <a:p>
            <a:endParaRPr lang="da-DK"/>
          </a:p>
        </p:txBody>
      </p:sp>
    </p:spTree>
    <p:extLst>
      <p:ext uri="{BB962C8B-B14F-4D97-AF65-F5344CB8AC3E}">
        <p14:creationId xmlns:p14="http://schemas.microsoft.com/office/powerpoint/2010/main" val="36233797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251225574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4" name="Pladsholder til tekst 7">
            <a:extLst>
              <a:ext uri="{FF2B5EF4-FFF2-40B4-BE49-F238E27FC236}">
                <a16:creationId xmlns:a16="http://schemas.microsoft.com/office/drawing/2014/main" id="{5D907889-E60E-B544-9ECE-B2C240D46CB7}"/>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15" name="Pladsholder til tekst 7">
            <a:extLst>
              <a:ext uri="{FF2B5EF4-FFF2-40B4-BE49-F238E27FC236}">
                <a16:creationId xmlns:a16="http://schemas.microsoft.com/office/drawing/2014/main" id="{7A233622-0F1D-2844-887C-B7CACEACBAA5}"/>
              </a:ext>
            </a:extLst>
          </p:cNvPr>
          <p:cNvSpPr>
            <a:spLocks noGrp="1"/>
          </p:cNvSpPr>
          <p:nvPr>
            <p:ph type="body" sz="quarter" idx="12" hasCustomPrompt="1"/>
          </p:nvPr>
        </p:nvSpPr>
        <p:spPr>
          <a:xfrm>
            <a:off x="6456364"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82142000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92111711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IA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B6C29F24-B025-5E40-9ED7-5443D8A47D11}"/>
              </a:ext>
            </a:extLst>
          </p:cNvPr>
          <p:cNvSpPr>
            <a:spLocks noGrp="1"/>
          </p:cNvSpPr>
          <p:nvPr>
            <p:ph type="body" sz="quarter" idx="12" hasCustomPrompt="1"/>
          </p:nvPr>
        </p:nvSpPr>
        <p:spPr>
          <a:xfrm>
            <a:off x="6456364"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404039869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IA 50%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1"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97852634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IA 50%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8B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47FADF61-133E-0349-BE18-0FF2B0420F0B}"/>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C88F8A27-BFE7-DA4E-9E76-1ED63EA83E7B}"/>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44B9CF16-C2F6-CD41-9E22-0060BD8ADCC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1" y="349200"/>
            <a:ext cx="286812" cy="154800"/>
          </a:xfrm>
          <a:prstGeom prst="rect">
            <a:avLst/>
          </a:prstGeom>
        </p:spPr>
      </p:pic>
      <p:sp>
        <p:nvSpPr>
          <p:cNvPr id="13" name="Pladsholder til tekst 7">
            <a:extLst>
              <a:ext uri="{FF2B5EF4-FFF2-40B4-BE49-F238E27FC236}">
                <a16:creationId xmlns:a16="http://schemas.microsoft.com/office/drawing/2014/main" id="{AF7F1362-E7F6-9542-B2B1-6C30EEA4E65A}"/>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a:p>
            <a:pPr lvl="0"/>
            <a:endParaRPr lang="en-US" noProof="0"/>
          </a:p>
        </p:txBody>
      </p:sp>
      <p:sp>
        <p:nvSpPr>
          <p:cNvPr id="14" name="Pladsholder til tekst 7">
            <a:extLst>
              <a:ext uri="{FF2B5EF4-FFF2-40B4-BE49-F238E27FC236}">
                <a16:creationId xmlns:a16="http://schemas.microsoft.com/office/drawing/2014/main" id="{D8848E84-0EB2-714C-9D18-C2EC985AF3C5}"/>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137717537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IA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9"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10512425"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B6A9443C-C3F8-F94D-8F91-00FBB70EBDE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B9A77E4-65CF-E04C-AD40-C19E5007DB8B}"/>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224452460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IA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1"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1"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F5041824-65B2-ED40-8CBC-0D2C352BA20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E36A574-019B-D940-B660-698DE162A79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256109764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IA dark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9"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10512425"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15950FF2-13F4-FE41-BAE2-BC888C58EBA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9697034B-353D-A846-B339-A86DC9211B6C}"/>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327324371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IA dark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1"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1"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4C8AC01B-F4D2-804B-AF99-EB218BEB1764}"/>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FE975AD5-ED7F-EC46-9B8B-D8AEC4EA0DD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171466934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60"/>
          <a:stretch/>
        </p:blipFill>
        <p:spPr>
          <a:xfrm>
            <a:off x="410401"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68600439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type="obj">
  <p:cSld name="Titel og indholdsobjek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C4B117-581C-CB49-932D-3EC8C8CE7D73}"/>
              </a:ext>
            </a:extLst>
          </p:cNvPr>
          <p:cNvSpPr>
            <a:spLocks noGrp="1"/>
          </p:cNvSpPr>
          <p:nvPr>
            <p:ph type="title"/>
          </p:nvPr>
        </p:nvSpPr>
        <p:spPr>
          <a:xfrm>
            <a:off x="397185" y="365125"/>
            <a:ext cx="10515600" cy="1325563"/>
          </a:xfrm>
          <a:prstGeom prst="rect">
            <a:avLst/>
          </a:prstGeom>
        </p:spPr>
        <p:txBody>
          <a:bodyPr/>
          <a:lstStyle/>
          <a:p>
            <a:r>
              <a:rPr lang="en-US"/>
              <a:t>Click to edit Master title style</a:t>
            </a:r>
            <a:endParaRPr lang="da-DK"/>
          </a:p>
        </p:txBody>
      </p:sp>
      <p:sp>
        <p:nvSpPr>
          <p:cNvPr id="3" name="Pladsholder til indhold 2">
            <a:extLst>
              <a:ext uri="{FF2B5EF4-FFF2-40B4-BE49-F238E27FC236}">
                <a16:creationId xmlns:a16="http://schemas.microsoft.com/office/drawing/2014/main" id="{D0851917-0A67-8849-8747-5352B8062A99}"/>
              </a:ext>
            </a:extLst>
          </p:cNvPr>
          <p:cNvSpPr>
            <a:spLocks noGrp="1"/>
          </p:cNvSpPr>
          <p:nvPr>
            <p:ph idx="1"/>
          </p:nvPr>
        </p:nvSpPr>
        <p:spPr>
          <a:xfrm>
            <a:off x="397185" y="1825625"/>
            <a:ext cx="10515600" cy="4351339"/>
          </a:xfrm>
          <a:prstGeom prst="rect">
            <a:avLst/>
          </a:prstGeom>
        </p:spPr>
        <p:txBody>
          <a:bodyPr/>
          <a:lstStyle/>
          <a:p>
            <a:pPr lvl="0"/>
            <a:r>
              <a:rPr lang="en-US"/>
              <a:t>Click to edit Master text styles</a:t>
            </a:r>
          </a:p>
        </p:txBody>
      </p:sp>
      <p:sp>
        <p:nvSpPr>
          <p:cNvPr id="4" name="Pladsholder til dato 3">
            <a:extLst>
              <a:ext uri="{FF2B5EF4-FFF2-40B4-BE49-F238E27FC236}">
                <a16:creationId xmlns:a16="http://schemas.microsoft.com/office/drawing/2014/main" id="{9542B283-8A19-AD4B-8DED-BBF982747A93}"/>
              </a:ext>
            </a:extLst>
          </p:cNvPr>
          <p:cNvSpPr>
            <a:spLocks noGrp="1"/>
          </p:cNvSpPr>
          <p:nvPr>
            <p:ph type="dt" sz="half" idx="10"/>
          </p:nvPr>
        </p:nvSpPr>
        <p:spPr>
          <a:xfrm>
            <a:off x="838200" y="6356351"/>
            <a:ext cx="2743200" cy="365125"/>
          </a:xfrm>
          <a:prstGeom prst="rect">
            <a:avLst/>
          </a:prstGeom>
        </p:spPr>
        <p:txBody>
          <a:bodyPr/>
          <a:lstStyle/>
          <a:p>
            <a:fld id="{1BA37A38-37BB-7541-819E-3A5E5E0BD3D1}" type="datetimeFigureOut">
              <a:rPr lang="da-DK" smtClean="0"/>
              <a:t>11-10-2023</a:t>
            </a:fld>
            <a:endParaRPr lang="da-DK"/>
          </a:p>
        </p:txBody>
      </p:sp>
      <p:sp>
        <p:nvSpPr>
          <p:cNvPr id="5" name="Pladsholder til sidefod 4">
            <a:extLst>
              <a:ext uri="{FF2B5EF4-FFF2-40B4-BE49-F238E27FC236}">
                <a16:creationId xmlns:a16="http://schemas.microsoft.com/office/drawing/2014/main" id="{1A865516-0122-7E4A-AFFF-8F46519321DF}"/>
              </a:ext>
            </a:extLst>
          </p:cNvPr>
          <p:cNvSpPr>
            <a:spLocks noGrp="1"/>
          </p:cNvSpPr>
          <p:nvPr>
            <p:ph type="ftr" sz="quarter" idx="11"/>
          </p:nvPr>
        </p:nvSpPr>
        <p:spPr>
          <a:xfrm>
            <a:off x="4038600" y="6356351"/>
            <a:ext cx="4114800" cy="365125"/>
          </a:xfrm>
          <a:prstGeom prst="rect">
            <a:avLst/>
          </a:prstGeom>
        </p:spPr>
        <p:txBody>
          <a:bodyPr/>
          <a:lstStyle/>
          <a:p>
            <a:endParaRPr lang="da-DK"/>
          </a:p>
        </p:txBody>
      </p:sp>
      <p:sp>
        <p:nvSpPr>
          <p:cNvPr id="6" name="Pladsholder til slidenummer 5">
            <a:extLst>
              <a:ext uri="{FF2B5EF4-FFF2-40B4-BE49-F238E27FC236}">
                <a16:creationId xmlns:a16="http://schemas.microsoft.com/office/drawing/2014/main" id="{5D5E2550-0DC5-EA4F-9BEA-FC6429D4433A}"/>
              </a:ext>
            </a:extLst>
          </p:cNvPr>
          <p:cNvSpPr>
            <a:spLocks noGrp="1"/>
          </p:cNvSpPr>
          <p:nvPr>
            <p:ph type="sldNum" sz="quarter" idx="12"/>
          </p:nvPr>
        </p:nvSpPr>
        <p:spPr>
          <a:xfrm>
            <a:off x="8610600" y="6356351"/>
            <a:ext cx="2743200" cy="365125"/>
          </a:xfrm>
          <a:prstGeom prst="rect">
            <a:avLst/>
          </a:prstGeom>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239520245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userDrawn="1">
  <p:cSld name="1_Title page, text only,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282459" y="6176963"/>
            <a:ext cx="1627083" cy="356672"/>
          </a:xfrm>
          <a:prstGeom prst="rect">
            <a:avLst/>
          </a:prstGeom>
        </p:spPr>
      </p:pic>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9"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7" name="Pladsholder til tekst 6">
            <a:extLst>
              <a:ext uri="{FF2B5EF4-FFF2-40B4-BE49-F238E27FC236}">
                <a16:creationId xmlns:a16="http://schemas.microsoft.com/office/drawing/2014/main" id="{EC69DD88-ABD4-6E42-906F-4EF92A9F5D85}"/>
              </a:ext>
            </a:extLst>
          </p:cNvPr>
          <p:cNvSpPr>
            <a:spLocks noGrp="1"/>
          </p:cNvSpPr>
          <p:nvPr>
            <p:ph type="body" sz="quarter" idx="10" hasCustomPrompt="1"/>
          </p:nvPr>
        </p:nvSpPr>
        <p:spPr>
          <a:xfrm>
            <a:off x="803997" y="1490555"/>
            <a:ext cx="7668268" cy="20108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
        <p:nvSpPr>
          <p:cNvPr id="11" name="Undertitel 2">
            <a:extLst>
              <a:ext uri="{FF2B5EF4-FFF2-40B4-BE49-F238E27FC236}">
                <a16:creationId xmlns:a16="http://schemas.microsoft.com/office/drawing/2014/main" id="{BB2923B1-3A4B-DB48-A15A-1473F1CAA019}"/>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77DDA4C7-FF94-B047-A0F7-9FA2DE8AEB2B}"/>
              </a:ext>
            </a:extLst>
          </p:cNvPr>
          <p:cNvPicPr>
            <a:picLocks noChangeAspect="1"/>
          </p:cNvPicPr>
          <p:nvPr userDrawn="1"/>
        </p:nvPicPr>
        <p:blipFill rotWithShape="1">
          <a:blip r:embed="rId3"/>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142722582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110137420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
        <p:nvSpPr>
          <p:cNvPr id="14" name="Pladsholder til tekst 7">
            <a:extLst>
              <a:ext uri="{FF2B5EF4-FFF2-40B4-BE49-F238E27FC236}">
                <a16:creationId xmlns:a16="http://schemas.microsoft.com/office/drawing/2014/main" id="{5D907889-E60E-B544-9ECE-B2C240D46CB7}"/>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15" name="Pladsholder til tekst 7">
            <a:extLst>
              <a:ext uri="{FF2B5EF4-FFF2-40B4-BE49-F238E27FC236}">
                <a16:creationId xmlns:a16="http://schemas.microsoft.com/office/drawing/2014/main" id="{7A233622-0F1D-2844-887C-B7CACEACBAA5}"/>
              </a:ext>
            </a:extLst>
          </p:cNvPr>
          <p:cNvSpPr>
            <a:spLocks noGrp="1"/>
          </p:cNvSpPr>
          <p:nvPr>
            <p:ph type="body" sz="quarter" idx="12" hasCustomPrompt="1"/>
          </p:nvPr>
        </p:nvSpPr>
        <p:spPr>
          <a:xfrm>
            <a:off x="6456364"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14694618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91519550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IA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B6C29F24-B025-5E40-9ED7-5443D8A47D11}"/>
              </a:ext>
            </a:extLst>
          </p:cNvPr>
          <p:cNvSpPr>
            <a:spLocks noGrp="1"/>
          </p:cNvSpPr>
          <p:nvPr>
            <p:ph type="body" sz="quarter" idx="12" hasCustomPrompt="1"/>
          </p:nvPr>
        </p:nvSpPr>
        <p:spPr>
          <a:xfrm>
            <a:off x="6456364" y="1852026"/>
            <a:ext cx="4895851" cy="3665207"/>
          </a:xfrm>
          <a:prstGeom prst="rect">
            <a:avLst/>
          </a:prstGeom>
        </p:spPr>
        <p:txBody>
          <a:bodyPr lIns="0" tIns="0" rIns="0" bIns="0"/>
          <a:lstStyle>
            <a:lvl1pPr marL="0" indent="0">
              <a:buNone/>
              <a:defRPr lang="da-DK" smtClean="0">
                <a:solidFill>
                  <a:schemeClr val="bg1"/>
                </a:solidFill>
                <a:effectLst/>
              </a:defRPr>
            </a:lvl1pPr>
            <a:lvl2pPr marL="685783" indent="-228594">
              <a:buClr>
                <a:schemeClr val="bg1"/>
              </a:buClr>
              <a:buFont typeface="Systemskrift"/>
              <a:buChar char="–"/>
              <a:defRPr>
                <a:solidFill>
                  <a:schemeClr val="bg1"/>
                </a:solidFill>
              </a:defRPr>
            </a:lvl2pPr>
            <a:lvl3pPr marL="1142971" indent="-228594">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33156302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IA 50%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a:srcRect l="7360"/>
          <a:stretch/>
        </p:blipFill>
        <p:spPr>
          <a:xfrm>
            <a:off x="410401"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6034458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IA 50%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8B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47FADF61-133E-0349-BE18-0FF2B0420F0B}"/>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C88F8A27-BFE7-DA4E-9E76-1ED63EA83E7B}"/>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44B9CF16-C2F6-CD41-9E22-0060BD8ADCC3}"/>
              </a:ext>
            </a:extLst>
          </p:cNvPr>
          <p:cNvPicPr>
            <a:picLocks noChangeAspect="1"/>
          </p:cNvPicPr>
          <p:nvPr userDrawn="1"/>
        </p:nvPicPr>
        <p:blipFill rotWithShape="1">
          <a:blip r:embed="rId2"/>
          <a:srcRect l="7360"/>
          <a:stretch/>
        </p:blipFill>
        <p:spPr>
          <a:xfrm>
            <a:off x="410401" y="349200"/>
            <a:ext cx="286812" cy="154800"/>
          </a:xfrm>
          <a:prstGeom prst="rect">
            <a:avLst/>
          </a:prstGeom>
        </p:spPr>
      </p:pic>
      <p:sp>
        <p:nvSpPr>
          <p:cNvPr id="13" name="Pladsholder til tekst 7">
            <a:extLst>
              <a:ext uri="{FF2B5EF4-FFF2-40B4-BE49-F238E27FC236}">
                <a16:creationId xmlns:a16="http://schemas.microsoft.com/office/drawing/2014/main" id="{AF7F1362-E7F6-9542-B2B1-6C30EEA4E65A}"/>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a:p>
            <a:pPr lvl="0"/>
            <a:endParaRPr lang="en-US" noProof="0"/>
          </a:p>
        </p:txBody>
      </p:sp>
      <p:sp>
        <p:nvSpPr>
          <p:cNvPr id="14" name="Pladsholder til tekst 7">
            <a:extLst>
              <a:ext uri="{FF2B5EF4-FFF2-40B4-BE49-F238E27FC236}">
                <a16:creationId xmlns:a16="http://schemas.microsoft.com/office/drawing/2014/main" id="{D8848E84-0EB2-714C-9D18-C2EC985AF3C5}"/>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849519500"/>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IA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9"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10512425"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B6A9443C-C3F8-F94D-8F91-00FBB70EBDE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B9A77E4-65CF-E04C-AD40-C19E5007DB8B}"/>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2513406170"/>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IA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1"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1"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F5041824-65B2-ED40-8CBC-0D2C352BA20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E36A574-019B-D940-B660-698DE162A792}"/>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47873572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IA dark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9"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10512425"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15950FF2-13F4-FE41-BAE2-BC888C58EBA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9697034B-353D-A846-B339-A86DC9211B6C}"/>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173674851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IA dark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8"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9" y="1072221"/>
            <a:ext cx="10512425" cy="412563"/>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1"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1" y="2376040"/>
            <a:ext cx="4895851" cy="3141192"/>
          </a:xfrm>
          <a:prstGeom prst="rect">
            <a:avLst/>
          </a:prstGeom>
        </p:spPr>
        <p:txBody>
          <a:bodyPr lIns="0" tIns="0" rIns="0" bIns="0"/>
          <a:lstStyle>
            <a:lvl1pPr marL="251994" indent="-251994" algn="l" defTabSz="914377"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23"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29" indent="-285744" algn="l" defTabSz="914377"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4C8AC01B-F4D2-804B-AF99-EB218BEB1764}"/>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FE975AD5-ED7F-EC46-9B8B-D8AEC4EA0DD3}"/>
              </a:ext>
            </a:extLst>
          </p:cNvPr>
          <p:cNvPicPr>
            <a:picLocks noChangeAspect="1"/>
          </p:cNvPicPr>
          <p:nvPr userDrawn="1"/>
        </p:nvPicPr>
        <p:blipFill rotWithShape="1">
          <a:blip r:embed="rId2"/>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111488088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a:srcRect l="7360"/>
          <a:stretch/>
        </p:blipFill>
        <p:spPr>
          <a:xfrm>
            <a:off x="410401"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428319961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1_Title page, text only,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5701" y="11588"/>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282459" y="6176963"/>
            <a:ext cx="1627083" cy="356672"/>
          </a:xfrm>
          <a:prstGeom prst="rect">
            <a:avLst/>
          </a:prstGeom>
        </p:spPr>
      </p:pic>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9"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11" name="Undertitel 2">
            <a:extLst>
              <a:ext uri="{FF2B5EF4-FFF2-40B4-BE49-F238E27FC236}">
                <a16:creationId xmlns:a16="http://schemas.microsoft.com/office/drawing/2014/main" id="{87DEC9E4-0D0E-4C45-9FE8-307E39265F8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26AFDB0F-DB71-AF4E-84D0-05B076DA1F3E}"/>
              </a:ext>
            </a:extLst>
          </p:cNvPr>
          <p:cNvPicPr>
            <a:picLocks noChangeAspect="1"/>
          </p:cNvPicPr>
          <p:nvPr userDrawn="1"/>
        </p:nvPicPr>
        <p:blipFill rotWithShape="1">
          <a:blip r:embed="rId3"/>
          <a:srcRect l="7383" t="3" r="2" b="-3"/>
          <a:stretch/>
        </p:blipFill>
        <p:spPr>
          <a:xfrm>
            <a:off x="408978" y="348542"/>
            <a:ext cx="285823" cy="154305"/>
          </a:xfrm>
          <a:prstGeom prst="rect">
            <a:avLst/>
          </a:prstGeom>
        </p:spPr>
      </p:pic>
      <p:sp>
        <p:nvSpPr>
          <p:cNvPr id="14" name="Pladsholder til tekst 6">
            <a:extLst>
              <a:ext uri="{FF2B5EF4-FFF2-40B4-BE49-F238E27FC236}">
                <a16:creationId xmlns:a16="http://schemas.microsoft.com/office/drawing/2014/main" id="{7A86ED8D-8438-CE42-B37D-83CC1C63F5B1}"/>
              </a:ext>
            </a:extLst>
          </p:cNvPr>
          <p:cNvSpPr>
            <a:spLocks noGrp="1"/>
          </p:cNvSpPr>
          <p:nvPr>
            <p:ph type="body" sz="quarter" idx="10" hasCustomPrompt="1"/>
          </p:nvPr>
        </p:nvSpPr>
        <p:spPr>
          <a:xfrm>
            <a:off x="803997" y="1490555"/>
            <a:ext cx="7668268" cy="20108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Tree>
    <p:extLst>
      <p:ext uri="{BB962C8B-B14F-4D97-AF65-F5344CB8AC3E}">
        <p14:creationId xmlns:p14="http://schemas.microsoft.com/office/powerpoint/2010/main" val="218068272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28F30-7623-4E6D-97F0-E1D7873F4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80794C-2746-4C92-A5C6-24B1E79117B7}"/>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90443F-E56E-4A11-84FE-B58E07EC241C}"/>
              </a:ext>
            </a:extLst>
          </p:cNvPr>
          <p:cNvSpPr>
            <a:spLocks noGrp="1"/>
          </p:cNvSpPr>
          <p:nvPr>
            <p:ph type="dt" sz="half" idx="10"/>
          </p:nvPr>
        </p:nvSpPr>
        <p:spPr/>
        <p:txBody>
          <a:bodyPr/>
          <a:lstStyle/>
          <a:p>
            <a:fld id="{4732B225-3B44-4D5B-86E6-42BFD6A1FE40}" type="datetimeFigureOut">
              <a:rPr lang="en-GB" smtClean="0"/>
              <a:t>11/10/2023</a:t>
            </a:fld>
            <a:endParaRPr lang="en-GB"/>
          </a:p>
        </p:txBody>
      </p:sp>
      <p:sp>
        <p:nvSpPr>
          <p:cNvPr id="5" name="Footer Placeholder 4">
            <a:extLst>
              <a:ext uri="{FF2B5EF4-FFF2-40B4-BE49-F238E27FC236}">
                <a16:creationId xmlns:a16="http://schemas.microsoft.com/office/drawing/2014/main" id="{92BF4AAD-8A65-43BC-9DB4-B7EF4BA8B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1778C-0B3D-4602-BDB0-CF72C02A744B}"/>
              </a:ext>
            </a:extLst>
          </p:cNvPr>
          <p:cNvSpPr>
            <a:spLocks noGrp="1"/>
          </p:cNvSpPr>
          <p:nvPr>
            <p:ph type="sldNum" sz="quarter" idx="12"/>
          </p:nvPr>
        </p:nvSpPr>
        <p:spPr/>
        <p:txBody>
          <a:bodyPr/>
          <a:lstStyle/>
          <a:p>
            <a:fld id="{7BBF214B-6EC3-4D05-A4A7-2B7FB8BD1EEF}" type="slidenum">
              <a:rPr lang="en-GB" smtClean="0"/>
              <a:t>‹#›</a:t>
            </a:fld>
            <a:endParaRPr lang="en-GB"/>
          </a:p>
        </p:txBody>
      </p:sp>
    </p:spTree>
    <p:extLst>
      <p:ext uri="{BB962C8B-B14F-4D97-AF65-F5344CB8AC3E}">
        <p14:creationId xmlns:p14="http://schemas.microsoft.com/office/powerpoint/2010/main" val="230923612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B597-9AE5-453F-A489-C2D8205F1C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C6ECA-539F-44A9-A107-DAA6E2E1FF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5BC1B9-6274-4A71-804B-33031F02E6DE}"/>
              </a:ext>
            </a:extLst>
          </p:cNvPr>
          <p:cNvSpPr>
            <a:spLocks noGrp="1"/>
          </p:cNvSpPr>
          <p:nvPr>
            <p:ph type="dt" sz="half" idx="10"/>
          </p:nvPr>
        </p:nvSpPr>
        <p:spPr/>
        <p:txBody>
          <a:bodyPr/>
          <a:lstStyle/>
          <a:p>
            <a:fld id="{4732B225-3B44-4D5B-86E6-42BFD6A1FE40}" type="datetimeFigureOut">
              <a:rPr lang="en-GB" smtClean="0"/>
              <a:t>11/10/2023</a:t>
            </a:fld>
            <a:endParaRPr lang="en-GB"/>
          </a:p>
        </p:txBody>
      </p:sp>
      <p:sp>
        <p:nvSpPr>
          <p:cNvPr id="5" name="Footer Placeholder 4">
            <a:extLst>
              <a:ext uri="{FF2B5EF4-FFF2-40B4-BE49-F238E27FC236}">
                <a16:creationId xmlns:a16="http://schemas.microsoft.com/office/drawing/2014/main" id="{2B19DF92-FFDC-485E-A610-A16A593E12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BCAA1-F40C-44FB-BB9C-DD5BE3D225DF}"/>
              </a:ext>
            </a:extLst>
          </p:cNvPr>
          <p:cNvSpPr>
            <a:spLocks noGrp="1"/>
          </p:cNvSpPr>
          <p:nvPr>
            <p:ph type="sldNum" sz="quarter" idx="12"/>
          </p:nvPr>
        </p:nvSpPr>
        <p:spPr/>
        <p:txBody>
          <a:bodyPr/>
          <a:lstStyle/>
          <a:p>
            <a:fld id="{7BBF214B-6EC3-4D05-A4A7-2B7FB8BD1EEF}" type="slidenum">
              <a:rPr lang="en-GB" smtClean="0"/>
              <a:t>‹#›</a:t>
            </a:fld>
            <a:endParaRPr lang="en-GB"/>
          </a:p>
        </p:txBody>
      </p:sp>
    </p:spTree>
    <p:extLst>
      <p:ext uri="{BB962C8B-B14F-4D97-AF65-F5344CB8AC3E}">
        <p14:creationId xmlns:p14="http://schemas.microsoft.com/office/powerpoint/2010/main" val="2398067583"/>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Obj">
  <p:cSld name="To indholdsobjekter">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C3FAA7-C605-564B-9341-20E7D67174F8}"/>
              </a:ext>
            </a:extLst>
          </p:cNvPr>
          <p:cNvSpPr>
            <a:spLocks noGrp="1"/>
          </p:cNvSpPr>
          <p:nvPr>
            <p:ph type="title"/>
          </p:nvPr>
        </p:nvSpPr>
        <p:spPr/>
        <p:txBody>
          <a:bodyPr/>
          <a:lstStyle/>
          <a:p>
            <a:r>
              <a:rPr lang="da-DK"/>
              <a:t>Klik for at redigere titeltypografien i masteren</a:t>
            </a:r>
          </a:p>
        </p:txBody>
      </p:sp>
      <p:sp>
        <p:nvSpPr>
          <p:cNvPr id="3" name="Pladsholder til indhold 2">
            <a:extLst>
              <a:ext uri="{FF2B5EF4-FFF2-40B4-BE49-F238E27FC236}">
                <a16:creationId xmlns:a16="http://schemas.microsoft.com/office/drawing/2014/main" id="{1F3E1E52-99C8-8C4E-8E60-7E89AF8F7EE7}"/>
              </a:ext>
            </a:extLst>
          </p:cNvPr>
          <p:cNvSpPr>
            <a:spLocks noGrp="1"/>
          </p:cNvSpPr>
          <p:nvPr>
            <p:ph sz="half" idx="1"/>
          </p:nvPr>
        </p:nvSpPr>
        <p:spPr>
          <a:xfrm>
            <a:off x="838200" y="1825625"/>
            <a:ext cx="5181600" cy="4351339"/>
          </a:xfrm>
        </p:spPr>
        <p:txBody>
          <a:bodyPr/>
          <a:lstStyle/>
          <a:p>
            <a:r>
              <a:rPr lang="da-DK"/>
              <a:t>Rediger teksttypografien i masteren
Andet niveau
Tredje niveau
Fjerde niveau
Femte niveau</a:t>
            </a:r>
          </a:p>
        </p:txBody>
      </p:sp>
      <p:sp>
        <p:nvSpPr>
          <p:cNvPr id="4" name="Pladsholder til indhold 3">
            <a:extLst>
              <a:ext uri="{FF2B5EF4-FFF2-40B4-BE49-F238E27FC236}">
                <a16:creationId xmlns:a16="http://schemas.microsoft.com/office/drawing/2014/main" id="{153A52E1-2211-254F-8F79-6CC6FFB3992F}"/>
              </a:ext>
            </a:extLst>
          </p:cNvPr>
          <p:cNvSpPr>
            <a:spLocks noGrp="1"/>
          </p:cNvSpPr>
          <p:nvPr>
            <p:ph sz="half" idx="2"/>
          </p:nvPr>
        </p:nvSpPr>
        <p:spPr>
          <a:xfrm>
            <a:off x="6172200" y="1825625"/>
            <a:ext cx="5181600" cy="4351339"/>
          </a:xfrm>
        </p:spPr>
        <p:txBody>
          <a:bodyPr/>
          <a:lstStyle/>
          <a:p>
            <a:r>
              <a:rPr lang="da-DK"/>
              <a:t>Rediger teksttypografien i masteren
Andet niveau
Tredje niveau
Fjerde niveau
Femte niveau</a:t>
            </a:r>
          </a:p>
        </p:txBody>
      </p:sp>
      <p:sp>
        <p:nvSpPr>
          <p:cNvPr id="5" name="Pladsholder til dato 4">
            <a:extLst>
              <a:ext uri="{FF2B5EF4-FFF2-40B4-BE49-F238E27FC236}">
                <a16:creationId xmlns:a16="http://schemas.microsoft.com/office/drawing/2014/main" id="{7B3AE6AE-E6A4-B448-BA23-B1797BEDBB4B}"/>
              </a:ext>
            </a:extLst>
          </p:cNvPr>
          <p:cNvSpPr>
            <a:spLocks noGrp="1"/>
          </p:cNvSpPr>
          <p:nvPr>
            <p:ph type="dt" sz="half" idx="10"/>
          </p:nvPr>
        </p:nvSpPr>
        <p:spPr/>
        <p:txBody>
          <a:bodyPr/>
          <a:lstStyle/>
          <a:p>
            <a:fld id="{1BA37A38-37BB-7541-819E-3A5E5E0BD3D1}" type="datetimeFigureOut">
              <a:rPr lang="da-DK" smtClean="0"/>
              <a:t>11-10-2023</a:t>
            </a:fld>
            <a:endParaRPr lang="da-DK"/>
          </a:p>
        </p:txBody>
      </p:sp>
      <p:sp>
        <p:nvSpPr>
          <p:cNvPr id="6" name="Pladsholder til sidefod 5">
            <a:extLst>
              <a:ext uri="{FF2B5EF4-FFF2-40B4-BE49-F238E27FC236}">
                <a16:creationId xmlns:a16="http://schemas.microsoft.com/office/drawing/2014/main" id="{51D3F010-F5A1-3E4E-B7D8-E7EE6FDD8CBF}"/>
              </a:ext>
            </a:extLst>
          </p:cNvPr>
          <p:cNvSpPr>
            <a:spLocks noGrp="1"/>
          </p:cNvSpPr>
          <p:nvPr>
            <p:ph type="ftr" sz="quarter" idx="11"/>
          </p:nvPr>
        </p:nvSpPr>
        <p:spPr/>
        <p:txBody>
          <a:bodyPr/>
          <a:lstStyle/>
          <a:p>
            <a:endParaRPr lang="da-DK"/>
          </a:p>
        </p:txBody>
      </p:sp>
      <p:sp>
        <p:nvSpPr>
          <p:cNvPr id="7" name="Pladsholder til slidenummer 6">
            <a:extLst>
              <a:ext uri="{FF2B5EF4-FFF2-40B4-BE49-F238E27FC236}">
                <a16:creationId xmlns:a16="http://schemas.microsoft.com/office/drawing/2014/main" id="{08990DBD-D782-E048-B92D-3433DBDA150B}"/>
              </a:ext>
            </a:extLst>
          </p:cNvPr>
          <p:cNvSpPr>
            <a:spLocks noGrp="1"/>
          </p:cNvSpPr>
          <p:nvPr>
            <p:ph type="sldNum" sz="quarter" idx="12"/>
          </p:nvPr>
        </p:nvSpPr>
        <p:spPr/>
        <p:txBody>
          <a:bodyPr/>
          <a:lstStyle/>
          <a:p>
            <a:fld id="{B4D9B818-0B61-5F41-A108-70FE3ED32C41}" type="slidenum">
              <a:rPr lang="da-DK" smtClean="0"/>
              <a:t>‹#›</a:t>
            </a:fld>
            <a:endParaRPr lang="da-DK"/>
          </a:p>
        </p:txBody>
      </p:sp>
    </p:spTree>
    <p:extLst>
      <p:ext uri="{BB962C8B-B14F-4D97-AF65-F5344CB8AC3E}">
        <p14:creationId xmlns:p14="http://schemas.microsoft.com/office/powerpoint/2010/main" val="375768254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itle page with building 2">
    <p:spTree>
      <p:nvGrpSpPr>
        <p:cNvPr id="1" name=""/>
        <p:cNvGrpSpPr/>
        <p:nvPr/>
      </p:nvGrpSpPr>
      <p:grpSpPr>
        <a:xfrm>
          <a:off x="0" y="0"/>
          <a:ext cx="0" cy="0"/>
          <a:chOff x="0" y="0"/>
          <a:chExt cx="0" cy="0"/>
        </a:xfrm>
      </p:grpSpPr>
      <p:pic>
        <p:nvPicPr>
          <p:cNvPr id="6" name="Billede 5">
            <a:extLst>
              <a:ext uri="{FF2B5EF4-FFF2-40B4-BE49-F238E27FC236}">
                <a16:creationId xmlns:a16="http://schemas.microsoft.com/office/drawing/2014/main" id="{DBE8FAB8-B1FC-7245-A8A6-7479DE6B50A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07989" y="0"/>
            <a:ext cx="11376027" cy="4941888"/>
          </a:xfrm>
          <a:prstGeom prst="rect">
            <a:avLst/>
          </a:prstGeom>
        </p:spPr>
      </p:pic>
      <p:sp>
        <p:nvSpPr>
          <p:cNvPr id="5" name="Pladsholder til tekst 6">
            <a:extLst>
              <a:ext uri="{FF2B5EF4-FFF2-40B4-BE49-F238E27FC236}">
                <a16:creationId xmlns:a16="http://schemas.microsoft.com/office/drawing/2014/main" id="{B60AAA78-BD2F-6149-803C-48C2B66E65E9}"/>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7" name="Pladsholder til tekst 6">
            <a:extLst>
              <a:ext uri="{FF2B5EF4-FFF2-40B4-BE49-F238E27FC236}">
                <a16:creationId xmlns:a16="http://schemas.microsoft.com/office/drawing/2014/main" id="{F9BD5CAD-F2DB-CC48-A546-B94F05211F7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3532137362"/>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ASSR frontpage">
    <p:spTree>
      <p:nvGrpSpPr>
        <p:cNvPr id="1" name=""/>
        <p:cNvGrpSpPr/>
        <p:nvPr/>
      </p:nvGrpSpPr>
      <p:grpSpPr>
        <a:xfrm>
          <a:off x="0" y="0"/>
          <a:ext cx="0" cy="0"/>
          <a:chOff x="0" y="0"/>
          <a:chExt cx="0" cy="0"/>
        </a:xfrm>
      </p:grpSpPr>
      <p:pic>
        <p:nvPicPr>
          <p:cNvPr id="4" name="Billede 3" descr="Et billede, der indeholder person, indendørs, mand, opbevarer&#10;&#10;Automatisk genereret beskrivelse">
            <a:extLst>
              <a:ext uri="{FF2B5EF4-FFF2-40B4-BE49-F238E27FC236}">
                <a16:creationId xmlns:a16="http://schemas.microsoft.com/office/drawing/2014/main" id="{E5849E7A-219D-1D41-BDE9-85FEDE155029}"/>
              </a:ext>
            </a:extLst>
          </p:cNvPr>
          <p:cNvPicPr>
            <a:picLocks noChangeAspect="1"/>
          </p:cNvPicPr>
          <p:nvPr userDrawn="1"/>
        </p:nvPicPr>
        <p:blipFill>
          <a:blip r:embed="rId2"/>
          <a:stretch>
            <a:fillRect/>
          </a:stretch>
        </p:blipFill>
        <p:spPr>
          <a:xfrm>
            <a:off x="406400" y="1"/>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7" name="Pladsholder til tekst 6">
            <a:extLst>
              <a:ext uri="{FF2B5EF4-FFF2-40B4-BE49-F238E27FC236}">
                <a16:creationId xmlns:a16="http://schemas.microsoft.com/office/drawing/2014/main" id="{D1B274ED-DD4A-9A44-A262-217452A79823}"/>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50083B14-9612-E541-BA79-0274E7ED5BAF}"/>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716191413"/>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Eclipse highlight front page">
    <p:spTree>
      <p:nvGrpSpPr>
        <p:cNvPr id="1" name=""/>
        <p:cNvGrpSpPr/>
        <p:nvPr/>
      </p:nvGrpSpPr>
      <p:grpSpPr>
        <a:xfrm>
          <a:off x="0" y="0"/>
          <a:ext cx="0" cy="0"/>
          <a:chOff x="0" y="0"/>
          <a:chExt cx="0" cy="0"/>
        </a:xfrm>
      </p:grpSpPr>
      <p:pic>
        <p:nvPicPr>
          <p:cNvPr id="7" name="Billede 6" descr="Et billede, der indeholder person, indendørs, mand, opbevarer&#10;&#10;Automatisk genereret beskrivelse">
            <a:extLst>
              <a:ext uri="{FF2B5EF4-FFF2-40B4-BE49-F238E27FC236}">
                <a16:creationId xmlns:a16="http://schemas.microsoft.com/office/drawing/2014/main" id="{CCB79762-629D-C346-849C-53589B359A13}"/>
              </a:ext>
            </a:extLst>
          </p:cNvPr>
          <p:cNvPicPr>
            <a:picLocks noChangeAspect="1"/>
          </p:cNvPicPr>
          <p:nvPr userDrawn="1"/>
        </p:nvPicPr>
        <p:blipFill>
          <a:blip r:embed="rId2"/>
          <a:stretch>
            <a:fillRect/>
          </a:stretch>
        </p:blipFill>
        <p:spPr>
          <a:xfrm>
            <a:off x="406400" y="1"/>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61584DB9-BC53-C649-88DB-6DF5978390D1}"/>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60F0FE63-3A19-A04E-9D7E-4E90C7A086F0}"/>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26007627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Eclipse research front page">
    <p:spTree>
      <p:nvGrpSpPr>
        <p:cNvPr id="1" name=""/>
        <p:cNvGrpSpPr/>
        <p:nvPr/>
      </p:nvGrpSpPr>
      <p:grpSpPr>
        <a:xfrm>
          <a:off x="0" y="0"/>
          <a:ext cx="0" cy="0"/>
          <a:chOff x="0" y="0"/>
          <a:chExt cx="0" cy="0"/>
        </a:xfrm>
      </p:grpSpPr>
      <p:pic>
        <p:nvPicPr>
          <p:cNvPr id="7" name="Billede 6" descr="Et billede, der indeholder person, indendørs, mand, opbevarer&#10;&#10;Automatisk genereret beskrivelse">
            <a:extLst>
              <a:ext uri="{FF2B5EF4-FFF2-40B4-BE49-F238E27FC236}">
                <a16:creationId xmlns:a16="http://schemas.microsoft.com/office/drawing/2014/main" id="{0AFA03CF-1C85-C243-BC4B-47871F3D9EA1}"/>
              </a:ext>
            </a:extLst>
          </p:cNvPr>
          <p:cNvPicPr>
            <a:picLocks noChangeAspect="1"/>
          </p:cNvPicPr>
          <p:nvPr userDrawn="1"/>
        </p:nvPicPr>
        <p:blipFill>
          <a:blip r:embed="rId2"/>
          <a:stretch>
            <a:fillRect/>
          </a:stretch>
        </p:blipFill>
        <p:spPr>
          <a:xfrm>
            <a:off x="406400" y="1"/>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30412029-5F85-1848-8887-6F57AA44F73E}"/>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B47A90EB-51C6-8D4D-B701-DBDA498441D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723842742"/>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IA OAE Suite front page">
    <p:spTree>
      <p:nvGrpSpPr>
        <p:cNvPr id="1" name=""/>
        <p:cNvGrpSpPr/>
        <p:nvPr/>
      </p:nvGrpSpPr>
      <p:grpSpPr>
        <a:xfrm>
          <a:off x="0" y="0"/>
          <a:ext cx="0" cy="0"/>
          <a:chOff x="0" y="0"/>
          <a:chExt cx="0" cy="0"/>
        </a:xfrm>
      </p:grpSpPr>
      <p:pic>
        <p:nvPicPr>
          <p:cNvPr id="4" name="Billede 3" descr="Et billede, der indeholder indendørs, bærbar computer, sidder, bord&#10;&#10;Automatisk genereret beskrivelse">
            <a:extLst>
              <a:ext uri="{FF2B5EF4-FFF2-40B4-BE49-F238E27FC236}">
                <a16:creationId xmlns:a16="http://schemas.microsoft.com/office/drawing/2014/main" id="{4B9CBD27-0289-CB4D-A0D0-FEA56E19CEF9}"/>
              </a:ext>
            </a:extLst>
          </p:cNvPr>
          <p:cNvPicPr>
            <a:picLocks noChangeAspect="1"/>
          </p:cNvPicPr>
          <p:nvPr userDrawn="1"/>
        </p:nvPicPr>
        <p:blipFill>
          <a:blip r:embed="rId2"/>
          <a:stretch>
            <a:fillRect/>
          </a:stretch>
        </p:blipFill>
        <p:spPr>
          <a:xfrm>
            <a:off x="404813" y="1589"/>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7" name="Pladsholder til tekst 6">
            <a:extLst>
              <a:ext uri="{FF2B5EF4-FFF2-40B4-BE49-F238E27FC236}">
                <a16:creationId xmlns:a16="http://schemas.microsoft.com/office/drawing/2014/main" id="{4790EED0-5A7E-1644-9ADB-00DE1A4AAB34}"/>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C0FFA94D-600C-F240-BBA3-26F7AD1194D5}"/>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278743750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OtoRead front page">
    <p:spTree>
      <p:nvGrpSpPr>
        <p:cNvPr id="1" name=""/>
        <p:cNvGrpSpPr/>
        <p:nvPr/>
      </p:nvGrpSpPr>
      <p:grpSpPr>
        <a:xfrm>
          <a:off x="0" y="0"/>
          <a:ext cx="0" cy="0"/>
          <a:chOff x="0" y="0"/>
          <a:chExt cx="0" cy="0"/>
        </a:xfrm>
      </p:grpSpPr>
      <p:pic>
        <p:nvPicPr>
          <p:cNvPr id="4" name="Billede 3" descr="Et billede, der indeholder indendørs, seng, liggende, ligger&#10;&#10;Automatisk genereret beskrivelse">
            <a:extLst>
              <a:ext uri="{FF2B5EF4-FFF2-40B4-BE49-F238E27FC236}">
                <a16:creationId xmlns:a16="http://schemas.microsoft.com/office/drawing/2014/main" id="{E255A7E5-F9C5-F94F-8D0E-42F95449B609}"/>
              </a:ext>
            </a:extLst>
          </p:cNvPr>
          <p:cNvPicPr>
            <a:picLocks noChangeAspect="1"/>
          </p:cNvPicPr>
          <p:nvPr userDrawn="1"/>
        </p:nvPicPr>
        <p:blipFill>
          <a:blip r:embed="rId2"/>
          <a:stretch>
            <a:fillRect/>
          </a:stretch>
        </p:blipFill>
        <p:spPr>
          <a:xfrm>
            <a:off x="406400" y="1589"/>
            <a:ext cx="11379200" cy="4940300"/>
          </a:xfrm>
          <a:prstGeom prst="rect">
            <a:avLst/>
          </a:prstGeom>
        </p:spPr>
      </p:pic>
      <p:sp>
        <p:nvSpPr>
          <p:cNvPr id="10" name="Rektangel 7">
            <a:extLst>
              <a:ext uri="{FF2B5EF4-FFF2-40B4-BE49-F238E27FC236}">
                <a16:creationId xmlns:a16="http://schemas.microsoft.com/office/drawing/2014/main" id="{D25E7527-CE02-2C41-80C5-D33CB21F77FF}"/>
              </a:ext>
            </a:extLst>
          </p:cNvPr>
          <p:cNvSpPr/>
          <p:nvPr userDrawn="1"/>
        </p:nvSpPr>
        <p:spPr>
          <a:xfrm>
            <a:off x="407988" y="795"/>
            <a:ext cx="11380915" cy="4941888"/>
          </a:xfrm>
          <a:prstGeom prst="rect">
            <a:avLst/>
          </a:prstGeom>
          <a:gradFill>
            <a:gsLst>
              <a:gs pos="10000">
                <a:schemeClr val="tx2"/>
              </a:gs>
              <a:gs pos="47000">
                <a:schemeClr val="accent1">
                  <a:alpha val="2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1EAF4F37-1A45-6347-B550-3807F5FC11D4}"/>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78A317F9-216E-FF4D-BA65-484D3432C79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33617973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Lyra introduction front page">
    <p:spTree>
      <p:nvGrpSpPr>
        <p:cNvPr id="1" name=""/>
        <p:cNvGrpSpPr/>
        <p:nvPr/>
      </p:nvGrpSpPr>
      <p:grpSpPr>
        <a:xfrm>
          <a:off x="0" y="0"/>
          <a:ext cx="0" cy="0"/>
          <a:chOff x="0" y="0"/>
          <a:chExt cx="0" cy="0"/>
        </a:xfrm>
      </p:grpSpPr>
      <p:pic>
        <p:nvPicPr>
          <p:cNvPr id="4" name="Billede 3" descr="Et billede, der indeholder elektronik, computer, bærbar computer, sidder&#10;&#10;Automatisk genereret beskrivelse">
            <a:extLst>
              <a:ext uri="{FF2B5EF4-FFF2-40B4-BE49-F238E27FC236}">
                <a16:creationId xmlns:a16="http://schemas.microsoft.com/office/drawing/2014/main" id="{5E5E9D3F-F06E-8246-BD84-1C53FC114C02}"/>
              </a:ext>
            </a:extLst>
          </p:cNvPr>
          <p:cNvPicPr>
            <a:picLocks noChangeAspect="1"/>
          </p:cNvPicPr>
          <p:nvPr userDrawn="1"/>
        </p:nvPicPr>
        <p:blipFill>
          <a:blip r:embed="rId2"/>
          <a:stretch>
            <a:fillRect/>
          </a:stretch>
        </p:blipFill>
        <p:spPr>
          <a:xfrm>
            <a:off x="408979" y="1589"/>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7" name="Pladsholder til tekst 6">
            <a:extLst>
              <a:ext uri="{FF2B5EF4-FFF2-40B4-BE49-F238E27FC236}">
                <a16:creationId xmlns:a16="http://schemas.microsoft.com/office/drawing/2014/main" id="{73F46A33-79F1-4245-89FF-442D22E0D5F1}"/>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CCC3601F-C16E-5B45-A600-2442310FB64A}"/>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790674665"/>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Eclipse general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0" name="Billede 9" descr="Et billede, der indeholder sidder, computer, tastatur, bord&#10;&#10;Automatisk genereret beskrivelse">
            <a:extLst>
              <a:ext uri="{FF2B5EF4-FFF2-40B4-BE49-F238E27FC236}">
                <a16:creationId xmlns:a16="http://schemas.microsoft.com/office/drawing/2014/main" id="{3D5750F4-B759-6A4B-BA07-A72C4613F234}"/>
              </a:ext>
            </a:extLst>
          </p:cNvPr>
          <p:cNvPicPr>
            <a:picLocks noChangeAspect="1"/>
          </p:cNvPicPr>
          <p:nvPr userDrawn="1"/>
        </p:nvPicPr>
        <p:blipFill>
          <a:blip r:embed="rId3"/>
          <a:stretch>
            <a:fillRect/>
          </a:stretch>
        </p:blipFill>
        <p:spPr>
          <a:xfrm>
            <a:off x="623393" y="-459431"/>
            <a:ext cx="14017268" cy="5401320"/>
          </a:xfrm>
          <a:prstGeom prst="rect">
            <a:avLst/>
          </a:prstGeom>
        </p:spPr>
      </p:pic>
      <p:sp>
        <p:nvSpPr>
          <p:cNvPr id="8" name="Pladsholder til tekst 6">
            <a:extLst>
              <a:ext uri="{FF2B5EF4-FFF2-40B4-BE49-F238E27FC236}">
                <a16:creationId xmlns:a16="http://schemas.microsoft.com/office/drawing/2014/main" id="{CCD6C584-166B-7849-A164-4970F3627082}"/>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77BF4994-BA59-904F-9ABD-E20C3BDB3865}"/>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84744770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AC40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0" name="Billede 9" descr="Et billede, der indeholder indendørs, sidder, bord, monitor&#10;&#10;Automatisk genereret beskrivelse">
            <a:extLst>
              <a:ext uri="{FF2B5EF4-FFF2-40B4-BE49-F238E27FC236}">
                <a16:creationId xmlns:a16="http://schemas.microsoft.com/office/drawing/2014/main" id="{C534DA13-48B7-8047-97C8-FCA692CFC750}"/>
              </a:ext>
            </a:extLst>
          </p:cNvPr>
          <p:cNvPicPr>
            <a:picLocks noChangeAspect="1"/>
          </p:cNvPicPr>
          <p:nvPr userDrawn="1"/>
        </p:nvPicPr>
        <p:blipFill>
          <a:blip r:embed="rId3"/>
          <a:stretch>
            <a:fillRect/>
          </a:stretch>
        </p:blipFill>
        <p:spPr>
          <a:xfrm>
            <a:off x="2854152" y="-1324729"/>
            <a:ext cx="9468055" cy="6337905"/>
          </a:xfrm>
          <a:prstGeom prst="rect">
            <a:avLst/>
          </a:prstGeom>
        </p:spPr>
      </p:pic>
      <p:sp>
        <p:nvSpPr>
          <p:cNvPr id="8" name="Pladsholder til tekst 6">
            <a:extLst>
              <a:ext uri="{FF2B5EF4-FFF2-40B4-BE49-F238E27FC236}">
                <a16:creationId xmlns:a16="http://schemas.microsoft.com/office/drawing/2014/main" id="{1138844F-ED2B-BA4C-9165-301FD714406F}"/>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4AA4E1A4-E2B2-8742-925C-F51D18C9349F}"/>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827041558"/>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AD629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122203FF-85E5-FC47-91F7-C05B1C8FAF82}"/>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0934958F-AF47-7A42-9C9A-0D311E988EAF}"/>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11" name="Billede 10" descr="Et billede, der indeholder indendørs, bord, elektronik, sidder&#10;&#10;Automatisk genereret beskrivelse">
            <a:extLst>
              <a:ext uri="{FF2B5EF4-FFF2-40B4-BE49-F238E27FC236}">
                <a16:creationId xmlns:a16="http://schemas.microsoft.com/office/drawing/2014/main" id="{14A6E526-6C0B-5C49-9333-1D5056BDA24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5447928" y="116634"/>
            <a:ext cx="8359597" cy="4833407"/>
          </a:xfrm>
          <a:prstGeom prst="rect">
            <a:avLst/>
          </a:prstGeom>
        </p:spPr>
      </p:pic>
    </p:spTree>
    <p:extLst>
      <p:ext uri="{BB962C8B-B14F-4D97-AF65-F5344CB8AC3E}">
        <p14:creationId xmlns:p14="http://schemas.microsoft.com/office/powerpoint/2010/main" val="3199846729"/>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AD226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DA491302-F35C-1447-A42A-A1ABCDF1FE52}"/>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2DAD7C19-B3B9-0A48-ADA6-DEFF171A34B0}"/>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4" name="Billede 3" descr="Et billede, der indeholder indendørs, monitor, computer, tastatur&#10;&#10;Automatisk genereret beskrivelse">
            <a:extLst>
              <a:ext uri="{FF2B5EF4-FFF2-40B4-BE49-F238E27FC236}">
                <a16:creationId xmlns:a16="http://schemas.microsoft.com/office/drawing/2014/main" id="{12C11B41-17D3-A446-AFFB-F61924E771C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367809" y="1196753"/>
            <a:ext cx="9115815" cy="3372851"/>
          </a:xfrm>
          <a:prstGeom prst="rect">
            <a:avLst/>
          </a:prstGeom>
        </p:spPr>
      </p:pic>
    </p:spTree>
    <p:extLst>
      <p:ext uri="{BB962C8B-B14F-4D97-AF65-F5344CB8AC3E}">
        <p14:creationId xmlns:p14="http://schemas.microsoft.com/office/powerpoint/2010/main" val="315430258"/>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AD528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3" name="Billede 2" descr="Et billede, der indeholder indendørs, monitor, video, spil&#10;&#10;Automatisk genereret beskrivelse">
            <a:extLst>
              <a:ext uri="{FF2B5EF4-FFF2-40B4-BE49-F238E27FC236}">
                <a16:creationId xmlns:a16="http://schemas.microsoft.com/office/drawing/2014/main" id="{13514611-9B18-5A45-8D64-04EA8C030BB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871864" y="0"/>
            <a:ext cx="9101427" cy="4869160"/>
          </a:xfrm>
          <a:prstGeom prst="rect">
            <a:avLst/>
          </a:prstGeom>
        </p:spPr>
      </p:pic>
    </p:spTree>
    <p:extLst>
      <p:ext uri="{BB962C8B-B14F-4D97-AF65-F5344CB8AC3E}">
        <p14:creationId xmlns:p14="http://schemas.microsoft.com/office/powerpoint/2010/main" val="343514165"/>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AT235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b="1"/>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9480913B-75EF-E543-A5CA-CB825FD2F6E1}"/>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75A4033D-2BDD-D945-80A5-ED8005C82DB0}"/>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4" name="Billede 3" descr="Et billede, der indeholder indendørs, bord, elektronik, sidder&#10;&#10;Automatisk genereret beskrivelse">
            <a:extLst>
              <a:ext uri="{FF2B5EF4-FFF2-40B4-BE49-F238E27FC236}">
                <a16:creationId xmlns:a16="http://schemas.microsoft.com/office/drawing/2014/main" id="{087E3410-C582-B84D-BDDD-5B2C5C64A19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5303913" y="-459432"/>
            <a:ext cx="7317713" cy="4896544"/>
          </a:xfrm>
          <a:prstGeom prst="rect">
            <a:avLst/>
          </a:prstGeom>
        </p:spPr>
      </p:pic>
    </p:spTree>
    <p:extLst>
      <p:ext uri="{BB962C8B-B14F-4D97-AF65-F5344CB8AC3E}">
        <p14:creationId xmlns:p14="http://schemas.microsoft.com/office/powerpoint/2010/main" val="3081444666"/>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Affinity Compact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4" name="Billede 3" descr="Et billede, der indeholder monitor, sidder, indendørs, mikrobølgeovn&#10;&#10;Automatisk genereret beskrivelse">
            <a:extLst>
              <a:ext uri="{FF2B5EF4-FFF2-40B4-BE49-F238E27FC236}">
                <a16:creationId xmlns:a16="http://schemas.microsoft.com/office/drawing/2014/main" id="{92728E15-0931-2642-8EE0-B37D17E0F25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215681" y="836045"/>
            <a:ext cx="5733121" cy="3600400"/>
          </a:xfrm>
          <a:prstGeom prst="rect">
            <a:avLst/>
          </a:prstGeom>
        </p:spPr>
      </p:pic>
    </p:spTree>
    <p:extLst>
      <p:ext uri="{BB962C8B-B14F-4D97-AF65-F5344CB8AC3E}">
        <p14:creationId xmlns:p14="http://schemas.microsoft.com/office/powerpoint/2010/main" val="1293164770"/>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Callisto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4" name="Billede 3" descr="Et billede, der indeholder sidder, indendørs, computer, bord&#10;&#10;Automatisk genereret beskrivelse">
            <a:extLst>
              <a:ext uri="{FF2B5EF4-FFF2-40B4-BE49-F238E27FC236}">
                <a16:creationId xmlns:a16="http://schemas.microsoft.com/office/drawing/2014/main" id="{66D5565A-3006-A947-B0D8-6F17FA72898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151785" y="120789"/>
            <a:ext cx="3782169" cy="5216785"/>
          </a:xfrm>
          <a:prstGeom prst="rect">
            <a:avLst/>
          </a:prstGeom>
        </p:spPr>
      </p:pic>
    </p:spTree>
    <p:extLst>
      <p:ext uri="{BB962C8B-B14F-4D97-AF65-F5344CB8AC3E}">
        <p14:creationId xmlns:p14="http://schemas.microsoft.com/office/powerpoint/2010/main" val="1757855172"/>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Sera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5" name="Billede 4" descr="Et billede, der indeholder sidder, bord, spil, ekstern&#10;&#10;Automatisk genereret beskrivelse">
            <a:extLst>
              <a:ext uri="{FF2B5EF4-FFF2-40B4-BE49-F238E27FC236}">
                <a16:creationId xmlns:a16="http://schemas.microsoft.com/office/drawing/2014/main" id="{F82539C0-142D-6E46-80F4-5FDDF71D2171}"/>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583832" y="-27384"/>
            <a:ext cx="7848872" cy="5933747"/>
          </a:xfrm>
          <a:prstGeom prst="rect">
            <a:avLst/>
          </a:prstGeom>
        </p:spPr>
      </p:pic>
    </p:spTree>
    <p:extLst>
      <p:ext uri="{BB962C8B-B14F-4D97-AF65-F5344CB8AC3E}">
        <p14:creationId xmlns:p14="http://schemas.microsoft.com/office/powerpoint/2010/main" val="117977705"/>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itan CE-Chirp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pic>
        <p:nvPicPr>
          <p:cNvPr id="16" name="Billede 15" descr="Et billede, der indeholder monitor, sidder, telefon, skærm&#10;&#10;Automatisk genereret beskrivelse">
            <a:extLst>
              <a:ext uri="{FF2B5EF4-FFF2-40B4-BE49-F238E27FC236}">
                <a16:creationId xmlns:a16="http://schemas.microsoft.com/office/drawing/2014/main" id="{A0377E27-EC10-6C47-9271-4E60E005BE49}"/>
              </a:ext>
            </a:extLst>
          </p:cNvPr>
          <p:cNvPicPr>
            <a:picLocks noChangeAspect="1"/>
          </p:cNvPicPr>
          <p:nvPr userDrawn="1"/>
        </p:nvPicPr>
        <p:blipFill>
          <a:blip r:embed="rId3"/>
          <a:stretch>
            <a:fillRect/>
          </a:stretch>
        </p:blipFill>
        <p:spPr>
          <a:xfrm>
            <a:off x="5591944" y="399219"/>
            <a:ext cx="889000" cy="3949700"/>
          </a:xfrm>
          <a:prstGeom prst="rect">
            <a:avLst/>
          </a:prstGeom>
        </p:spPr>
      </p:pic>
      <p:pic>
        <p:nvPicPr>
          <p:cNvPr id="17" name="Billede 16" descr="Et billede, der indeholder opbevarer, hånd, monitor, sidder&#10;&#10;Automatisk genereret beskrivelse">
            <a:extLst>
              <a:ext uri="{FF2B5EF4-FFF2-40B4-BE49-F238E27FC236}">
                <a16:creationId xmlns:a16="http://schemas.microsoft.com/office/drawing/2014/main" id="{A3BF18A3-3ED5-8D4D-937D-874279C4C69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b="14110"/>
          <a:stretch/>
        </p:blipFill>
        <p:spPr>
          <a:xfrm>
            <a:off x="7929639" y="382349"/>
            <a:ext cx="3086100" cy="4559540"/>
          </a:xfrm>
          <a:prstGeom prst="rect">
            <a:avLst/>
          </a:prstGeom>
        </p:spPr>
      </p:pic>
      <p:sp>
        <p:nvSpPr>
          <p:cNvPr id="10" name="Pladsholder til tekst 6">
            <a:extLst>
              <a:ext uri="{FF2B5EF4-FFF2-40B4-BE49-F238E27FC236}">
                <a16:creationId xmlns:a16="http://schemas.microsoft.com/office/drawing/2014/main" id="{A5CA3D6E-5BD4-774A-A0EF-824EC1EF6A68}"/>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5" name="Pladsholder til tekst 6">
            <a:extLst>
              <a:ext uri="{FF2B5EF4-FFF2-40B4-BE49-F238E27FC236}">
                <a16:creationId xmlns:a16="http://schemas.microsoft.com/office/drawing/2014/main" id="{71392BF3-132F-5A42-9100-F81D37F6F009}"/>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55995805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MT10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b="1"/>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0" name="Billede 9" descr="Et billede, der indeholder ekstern, indendørs, spil, video&#10;&#10;Automatisk genereret beskrivelse">
            <a:extLst>
              <a:ext uri="{FF2B5EF4-FFF2-40B4-BE49-F238E27FC236}">
                <a16:creationId xmlns:a16="http://schemas.microsoft.com/office/drawing/2014/main" id="{1C74CF41-F6F3-984B-99F3-AAF2DA83076A}"/>
              </a:ext>
            </a:extLst>
          </p:cNvPr>
          <p:cNvPicPr>
            <a:picLocks noChangeAspect="1"/>
          </p:cNvPicPr>
          <p:nvPr userDrawn="1"/>
        </p:nvPicPr>
        <p:blipFill>
          <a:blip r:embed="rId3"/>
          <a:stretch>
            <a:fillRect/>
          </a:stretch>
        </p:blipFill>
        <p:spPr>
          <a:xfrm>
            <a:off x="4240121" y="425694"/>
            <a:ext cx="3695700" cy="4305300"/>
          </a:xfrm>
          <a:prstGeom prst="rect">
            <a:avLst/>
          </a:prstGeom>
        </p:spPr>
      </p:pic>
      <p:sp>
        <p:nvSpPr>
          <p:cNvPr id="8" name="Pladsholder til tekst 6">
            <a:extLst>
              <a:ext uri="{FF2B5EF4-FFF2-40B4-BE49-F238E27FC236}">
                <a16:creationId xmlns:a16="http://schemas.microsoft.com/office/drawing/2014/main" id="{8AC729EA-E1D0-FC4B-A5D7-236545D59CA7}"/>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B1345217-E7C8-2243-9E26-7BA2708C768F}"/>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42888079"/>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RV Chair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0" name="Billede 9" descr="Et billede, der indeholder mand, luft, lille, bærer&#10;&#10;Automatisk genereret beskrivelse">
            <a:extLst>
              <a:ext uri="{FF2B5EF4-FFF2-40B4-BE49-F238E27FC236}">
                <a16:creationId xmlns:a16="http://schemas.microsoft.com/office/drawing/2014/main" id="{176634F8-7215-6644-8293-1EB3EC011643}"/>
              </a:ext>
            </a:extLst>
          </p:cNvPr>
          <p:cNvPicPr>
            <a:picLocks noChangeAspect="1"/>
          </p:cNvPicPr>
          <p:nvPr userDrawn="1"/>
        </p:nvPicPr>
        <p:blipFill>
          <a:blip r:embed="rId3"/>
          <a:stretch>
            <a:fillRect/>
          </a:stretch>
        </p:blipFill>
        <p:spPr>
          <a:xfrm>
            <a:off x="4799856" y="-247034"/>
            <a:ext cx="5334000" cy="6083300"/>
          </a:xfrm>
          <a:prstGeom prst="rect">
            <a:avLst/>
          </a:prstGeom>
        </p:spPr>
      </p:pic>
      <p:sp>
        <p:nvSpPr>
          <p:cNvPr id="8" name="Pladsholder til tekst 6">
            <a:extLst>
              <a:ext uri="{FF2B5EF4-FFF2-40B4-BE49-F238E27FC236}">
                <a16:creationId xmlns:a16="http://schemas.microsoft.com/office/drawing/2014/main" id="{373F5973-5A92-A741-BD00-BD6647DFB1BD}"/>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7D797A77-2D61-CF44-95CB-CA1D2F070D79}"/>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849638678"/>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SKS10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b="1"/>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0" name="Billede 9" descr="Et billede, der indeholder indendørs, bord, sidder, mørk&#10;&#10;Automatisk genereret beskrivelse">
            <a:extLst>
              <a:ext uri="{FF2B5EF4-FFF2-40B4-BE49-F238E27FC236}">
                <a16:creationId xmlns:a16="http://schemas.microsoft.com/office/drawing/2014/main" id="{418597A0-D4EC-C047-B96D-7EBE7C22EDD8}"/>
              </a:ext>
            </a:extLst>
          </p:cNvPr>
          <p:cNvPicPr>
            <a:picLocks noChangeAspect="1"/>
          </p:cNvPicPr>
          <p:nvPr userDrawn="1"/>
        </p:nvPicPr>
        <p:blipFill>
          <a:blip r:embed="rId3"/>
          <a:stretch>
            <a:fillRect/>
          </a:stretch>
        </p:blipFill>
        <p:spPr>
          <a:xfrm>
            <a:off x="1125335" y="-459431"/>
            <a:ext cx="10617200" cy="6388100"/>
          </a:xfrm>
          <a:prstGeom prst="rect">
            <a:avLst/>
          </a:prstGeom>
        </p:spPr>
      </p:pic>
      <p:sp>
        <p:nvSpPr>
          <p:cNvPr id="8" name="Pladsholder til tekst 6">
            <a:extLst>
              <a:ext uri="{FF2B5EF4-FFF2-40B4-BE49-F238E27FC236}">
                <a16:creationId xmlns:a16="http://schemas.microsoft.com/office/drawing/2014/main" id="{59F3A913-4815-7047-B1F4-2EE75CE330C0}"/>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9DC11D66-34E6-8945-923C-7330E13D8F6E}"/>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689374132"/>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VisualEyes 515/525 front page">
    <p:spTree>
      <p:nvGrpSpPr>
        <p:cNvPr id="1" name=""/>
        <p:cNvGrpSpPr/>
        <p:nvPr/>
      </p:nvGrpSpPr>
      <p:grpSpPr>
        <a:xfrm>
          <a:off x="0" y="0"/>
          <a:ext cx="0" cy="0"/>
          <a:chOff x="0" y="0"/>
          <a:chExt cx="0" cy="0"/>
        </a:xfrm>
      </p:grpSpPr>
      <p:pic>
        <p:nvPicPr>
          <p:cNvPr id="11" name="Billede 10" descr="Et billede, der indeholder person, indendørs, mand, stående&#10;&#10;Automatisk genereret beskrivelse">
            <a:extLst>
              <a:ext uri="{FF2B5EF4-FFF2-40B4-BE49-F238E27FC236}">
                <a16:creationId xmlns:a16="http://schemas.microsoft.com/office/drawing/2014/main" id="{54F2444A-6ED2-EB4D-A72A-52D9749FB6F9}"/>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2163" b="556"/>
          <a:stretch/>
        </p:blipFill>
        <p:spPr>
          <a:xfrm>
            <a:off x="407988" y="0"/>
            <a:ext cx="11379200" cy="4941888"/>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en-AU" sz="1200" noProof="0">
                <a:solidFill>
                  <a:schemeClr val="bg1"/>
                </a:solidFill>
                <a:latin typeface="Arial" panose="020B0604020202020204" pitchFamily="34" charset="0"/>
                <a:ea typeface="Noa LT Std" charset="0"/>
                <a:cs typeface="Arial" panose="020B0604020202020204" pitchFamily="34" charset="0"/>
              </a:rPr>
              <a:t>smarter</a:t>
            </a: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7919E7DF-54AC-C34E-955D-6CFABE24B577}"/>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17419D8B-9BA0-AD4F-AD56-0DD993C4180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518792711"/>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VisualEyes 505 front page">
    <p:spTree>
      <p:nvGrpSpPr>
        <p:cNvPr id="1" name=""/>
        <p:cNvGrpSpPr/>
        <p:nvPr/>
      </p:nvGrpSpPr>
      <p:grpSpPr>
        <a:xfrm>
          <a:off x="0" y="0"/>
          <a:ext cx="0" cy="0"/>
          <a:chOff x="0" y="0"/>
          <a:chExt cx="0" cy="0"/>
        </a:xfrm>
      </p:grpSpPr>
      <p:pic>
        <p:nvPicPr>
          <p:cNvPr id="14" name="Billede 13" descr="Et billede, der indeholder indendørs, person, sidder, liggende&#10;&#10;Automatisk genereret beskrivelse">
            <a:extLst>
              <a:ext uri="{FF2B5EF4-FFF2-40B4-BE49-F238E27FC236}">
                <a16:creationId xmlns:a16="http://schemas.microsoft.com/office/drawing/2014/main" id="{DB1FC278-50CA-044B-BA34-EF11AADD9CB7}"/>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08978" y="0"/>
            <a:ext cx="11375035" cy="4941168"/>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7" name="Pladsholder til tekst 6">
            <a:extLst>
              <a:ext uri="{FF2B5EF4-FFF2-40B4-BE49-F238E27FC236}">
                <a16:creationId xmlns:a16="http://schemas.microsoft.com/office/drawing/2014/main" id="{714BA72E-15A5-B847-AB4D-70D0A53CFE20}"/>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08582F39-288A-704B-A6F1-CA934A67FFB8}"/>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675053508"/>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Virtual SVV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b="1"/>
          </a:p>
        </p:txBody>
      </p:sp>
      <p:pic>
        <p:nvPicPr>
          <p:cNvPr id="10" name="Billede 9" descr="Et billede, der indeholder person, kvinde, værelse, bærer&#10;&#10;Automatisk genereret beskrivelse">
            <a:extLst>
              <a:ext uri="{FF2B5EF4-FFF2-40B4-BE49-F238E27FC236}">
                <a16:creationId xmlns:a16="http://schemas.microsoft.com/office/drawing/2014/main" id="{DE7338A0-D471-424C-8222-B7BBC6C75143}"/>
              </a:ext>
            </a:extLst>
          </p:cNvPr>
          <p:cNvPicPr>
            <a:picLocks noChangeAspect="1"/>
          </p:cNvPicPr>
          <p:nvPr userDrawn="1"/>
        </p:nvPicPr>
        <p:blipFill>
          <a:blip r:embed="rId2"/>
          <a:stretch>
            <a:fillRect/>
          </a:stretch>
        </p:blipFill>
        <p:spPr>
          <a:xfrm>
            <a:off x="1217613" y="1589"/>
            <a:ext cx="105664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82669AF8-742A-D54E-8B6B-809FCE06F690}"/>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6FA36071-0B82-AC4D-BA1E-A2C586D34EFA}"/>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659708340"/>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VE 515/525 version 2.1 front page">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49C17044-3CE2-4445-BB57-8CB34C8A6110}"/>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b="1"/>
          </a:p>
        </p:txBody>
      </p:sp>
      <p:pic>
        <p:nvPicPr>
          <p:cNvPr id="10" name="Billede 9" descr="Et billede, der indeholder legetøj, kuffert, sidder, kvinde&#10;&#10;Automatisk genereret beskrivelse">
            <a:extLst>
              <a:ext uri="{FF2B5EF4-FFF2-40B4-BE49-F238E27FC236}">
                <a16:creationId xmlns:a16="http://schemas.microsoft.com/office/drawing/2014/main" id="{74B80D14-75AA-3442-85EA-F6AA65E6179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2568330" y="188640"/>
            <a:ext cx="7416103" cy="4753248"/>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8" name="Pladsholder til tekst 6">
            <a:extLst>
              <a:ext uri="{FF2B5EF4-FFF2-40B4-BE49-F238E27FC236}">
                <a16:creationId xmlns:a16="http://schemas.microsoft.com/office/drawing/2014/main" id="{4A38431A-6FD0-C04A-A601-F52672F43A03}"/>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9BCD52E3-942D-9746-B276-FD61D40108E3}"/>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471515069"/>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AA222 front page">
    <p:spTree>
      <p:nvGrpSpPr>
        <p:cNvPr id="1" name=""/>
        <p:cNvGrpSpPr/>
        <p:nvPr/>
      </p:nvGrpSpPr>
      <p:grpSpPr>
        <a:xfrm>
          <a:off x="0" y="0"/>
          <a:ext cx="0" cy="0"/>
          <a:chOff x="0" y="0"/>
          <a:chExt cx="0" cy="0"/>
        </a:xfrm>
      </p:grpSpPr>
      <p:pic>
        <p:nvPicPr>
          <p:cNvPr id="10" name="Billede 9" descr="Et billede, der indeholder person, indendørs, mand, opbevarer&#10;&#10;Automatisk genereret beskrivelse">
            <a:extLst>
              <a:ext uri="{FF2B5EF4-FFF2-40B4-BE49-F238E27FC236}">
                <a16:creationId xmlns:a16="http://schemas.microsoft.com/office/drawing/2014/main" id="{B2B11C2A-B6AB-514D-911D-8BD903DB58B4}"/>
              </a:ext>
            </a:extLst>
          </p:cNvPr>
          <p:cNvPicPr>
            <a:picLocks noChangeAspect="1"/>
          </p:cNvPicPr>
          <p:nvPr userDrawn="1"/>
        </p:nvPicPr>
        <p:blipFill>
          <a:blip r:embed="rId2"/>
          <a:stretch>
            <a:fillRect/>
          </a:stretch>
        </p:blipFill>
        <p:spPr>
          <a:xfrm>
            <a:off x="407988" y="1589"/>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7" name="Pladsholder til tekst 6">
            <a:extLst>
              <a:ext uri="{FF2B5EF4-FFF2-40B4-BE49-F238E27FC236}">
                <a16:creationId xmlns:a16="http://schemas.microsoft.com/office/drawing/2014/main" id="{29B51B2B-113D-2D44-BEFC-09EEB6DE7313}"/>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E2424742-D764-A34F-99FD-2D0C5F2561B8}"/>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203205793"/>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TitanABRIS444 front page">
    <p:spTree>
      <p:nvGrpSpPr>
        <p:cNvPr id="1" name=""/>
        <p:cNvGrpSpPr/>
        <p:nvPr/>
      </p:nvGrpSpPr>
      <p:grpSpPr>
        <a:xfrm>
          <a:off x="0" y="0"/>
          <a:ext cx="0" cy="0"/>
          <a:chOff x="0" y="0"/>
          <a:chExt cx="0" cy="0"/>
        </a:xfrm>
      </p:grpSpPr>
      <p:pic>
        <p:nvPicPr>
          <p:cNvPr id="9" name="Billede 8" descr="Et billede, der indeholder indendørs, sidder, bord, lille&#10;&#10;Automatisk genereret beskrivelse">
            <a:extLst>
              <a:ext uri="{FF2B5EF4-FFF2-40B4-BE49-F238E27FC236}">
                <a16:creationId xmlns:a16="http://schemas.microsoft.com/office/drawing/2014/main" id="{55A536FF-F578-F443-BD20-B2019582B1C7}"/>
              </a:ext>
            </a:extLst>
          </p:cNvPr>
          <p:cNvPicPr>
            <a:picLocks noChangeAspect="1"/>
          </p:cNvPicPr>
          <p:nvPr userDrawn="1"/>
        </p:nvPicPr>
        <p:blipFill>
          <a:blip r:embed="rId2"/>
          <a:stretch>
            <a:fillRect/>
          </a:stretch>
        </p:blipFill>
        <p:spPr>
          <a:xfrm>
            <a:off x="407988" y="1590"/>
            <a:ext cx="11379200" cy="4940300"/>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7" name="Pladsholder til tekst 6">
            <a:extLst>
              <a:ext uri="{FF2B5EF4-FFF2-40B4-BE49-F238E27FC236}">
                <a16:creationId xmlns:a16="http://schemas.microsoft.com/office/drawing/2014/main" id="{DDE54233-34E2-AD4F-89B1-3800D9B9807A}"/>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8" name="Pladsholder til tekst 6">
            <a:extLst>
              <a:ext uri="{FF2B5EF4-FFF2-40B4-BE49-F238E27FC236}">
                <a16:creationId xmlns:a16="http://schemas.microsoft.com/office/drawing/2014/main" id="{B2A0494F-A8C3-8441-BBB0-0BF0A655E24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303164261"/>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itan WBT front page">
    <p:spTree>
      <p:nvGrpSpPr>
        <p:cNvPr id="1" name=""/>
        <p:cNvGrpSpPr/>
        <p:nvPr/>
      </p:nvGrpSpPr>
      <p:grpSpPr>
        <a:xfrm>
          <a:off x="0" y="0"/>
          <a:ext cx="0" cy="0"/>
          <a:chOff x="0" y="0"/>
          <a:chExt cx="0" cy="0"/>
        </a:xfrm>
      </p:grpSpPr>
      <p:sp>
        <p:nvSpPr>
          <p:cNvPr id="9" name="Rektangel 8">
            <a:extLst>
              <a:ext uri="{FF2B5EF4-FFF2-40B4-BE49-F238E27FC236}">
                <a16:creationId xmlns:a16="http://schemas.microsoft.com/office/drawing/2014/main" id="{88411629-5B8E-B34A-8A60-4058EADD939A}"/>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b="1"/>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10" name="Billede 9" descr="Et billede, der indeholder indendørs, monitor, skærmbillede, sidder&#10;&#10;Automatisk genereret beskrivelse">
            <a:extLst>
              <a:ext uri="{FF2B5EF4-FFF2-40B4-BE49-F238E27FC236}">
                <a16:creationId xmlns:a16="http://schemas.microsoft.com/office/drawing/2014/main" id="{FAEC081C-DDAB-A24D-A2DA-63ED4EAE378D}"/>
              </a:ext>
            </a:extLst>
          </p:cNvPr>
          <p:cNvPicPr>
            <a:picLocks noChangeAspect="1"/>
          </p:cNvPicPr>
          <p:nvPr userDrawn="1"/>
        </p:nvPicPr>
        <p:blipFill>
          <a:blip r:embed="rId3"/>
          <a:stretch>
            <a:fillRect/>
          </a:stretch>
        </p:blipFill>
        <p:spPr>
          <a:xfrm>
            <a:off x="5515075" y="322685"/>
            <a:ext cx="6273800" cy="4762500"/>
          </a:xfrm>
          <a:prstGeom prst="rect">
            <a:avLst/>
          </a:prstGeom>
        </p:spPr>
      </p:pic>
      <p:sp>
        <p:nvSpPr>
          <p:cNvPr id="8" name="Pladsholder til tekst 6">
            <a:extLst>
              <a:ext uri="{FF2B5EF4-FFF2-40B4-BE49-F238E27FC236}">
                <a16:creationId xmlns:a16="http://schemas.microsoft.com/office/drawing/2014/main" id="{B86DD597-F57A-A949-9F9F-048894831197}"/>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4" name="Pladsholder til tekst 6">
            <a:extLst>
              <a:ext uri="{FF2B5EF4-FFF2-40B4-BE49-F238E27FC236}">
                <a16:creationId xmlns:a16="http://schemas.microsoft.com/office/drawing/2014/main" id="{30EA50EF-6D8A-0E47-ABB8-AAC3B99267E0}"/>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53080555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Titan CEC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pic>
        <p:nvPicPr>
          <p:cNvPr id="15" name="Billede 14" descr="Et billede, der indeholder person, indendørs, opbevarer, ung&#10;&#10;Automatisk genereret beskrivelse">
            <a:extLst>
              <a:ext uri="{FF2B5EF4-FFF2-40B4-BE49-F238E27FC236}">
                <a16:creationId xmlns:a16="http://schemas.microsoft.com/office/drawing/2014/main" id="{B984E844-DF61-1348-80A3-DF3F62ED250C}"/>
              </a:ext>
            </a:extLst>
          </p:cNvPr>
          <p:cNvPicPr>
            <a:picLocks noChangeAspect="1"/>
          </p:cNvPicPr>
          <p:nvPr userDrawn="1"/>
        </p:nvPicPr>
        <p:blipFill>
          <a:blip r:embed="rId3"/>
          <a:stretch>
            <a:fillRect/>
          </a:stretch>
        </p:blipFill>
        <p:spPr>
          <a:xfrm>
            <a:off x="4997539" y="-74611"/>
            <a:ext cx="2730500" cy="5016500"/>
          </a:xfrm>
          <a:prstGeom prst="rect">
            <a:avLst/>
          </a:prstGeom>
        </p:spPr>
      </p:pic>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1091733000"/>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OtoAccess front page">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C447D08B-CB98-C741-BD27-D9D435C19AAB}"/>
              </a:ext>
            </a:extLst>
          </p:cNvPr>
          <p:cNvSpPr/>
          <p:nvPr userDrawn="1"/>
        </p:nvSpPr>
        <p:spPr>
          <a:xfrm>
            <a:off x="408978" y="0"/>
            <a:ext cx="11375035" cy="4941888"/>
          </a:xfrm>
          <a:prstGeom prst="rect">
            <a:avLst/>
          </a:prstGeom>
          <a:solidFill>
            <a:srgbClr val="7DC4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pic>
        <p:nvPicPr>
          <p:cNvPr id="11" name="Billede 10" descr="Et billede, der indeholder indendørs, elektronik, computer, sidder&#10;&#10;Automatisk genereret beskrivelse">
            <a:extLst>
              <a:ext uri="{FF2B5EF4-FFF2-40B4-BE49-F238E27FC236}">
                <a16:creationId xmlns:a16="http://schemas.microsoft.com/office/drawing/2014/main" id="{0ECCBBC4-B00E-0E48-8142-9A40BDC6FB42}"/>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519937" y="315438"/>
            <a:ext cx="8047995" cy="4641409"/>
          </a:xfrm>
          <a:prstGeom prst="rect">
            <a:avLst/>
          </a:prstGeom>
        </p:spPr>
      </p:pic>
    </p:spTree>
    <p:extLst>
      <p:ext uri="{BB962C8B-B14F-4D97-AF65-F5344CB8AC3E}">
        <p14:creationId xmlns:p14="http://schemas.microsoft.com/office/powerpoint/2010/main" val="129988788"/>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itan OAE front page">
    <p:spTree>
      <p:nvGrpSpPr>
        <p:cNvPr id="1" name=""/>
        <p:cNvGrpSpPr/>
        <p:nvPr/>
      </p:nvGrpSpPr>
      <p:grpSpPr>
        <a:xfrm>
          <a:off x="0" y="0"/>
          <a:ext cx="0" cy="0"/>
          <a:chOff x="0" y="0"/>
          <a:chExt cx="0" cy="0"/>
        </a:xfrm>
      </p:grpSpPr>
      <p:pic>
        <p:nvPicPr>
          <p:cNvPr id="15" name="Billede 14" descr="Et billede, der indeholder person, indendørs, mand, computer&#10;&#10;Automatisk genereret beskrivelse">
            <a:extLst>
              <a:ext uri="{FF2B5EF4-FFF2-40B4-BE49-F238E27FC236}">
                <a16:creationId xmlns:a16="http://schemas.microsoft.com/office/drawing/2014/main" id="{FAB414C9-22F2-0146-A86D-E21001A7E90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07988" y="0"/>
            <a:ext cx="11375035" cy="4941888"/>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2674727833"/>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Eclipse baby ABR front page">
    <p:spTree>
      <p:nvGrpSpPr>
        <p:cNvPr id="1" name=""/>
        <p:cNvGrpSpPr/>
        <p:nvPr/>
      </p:nvGrpSpPr>
      <p:grpSpPr>
        <a:xfrm>
          <a:off x="0" y="0"/>
          <a:ext cx="0" cy="0"/>
          <a:chOff x="0" y="0"/>
          <a:chExt cx="0" cy="0"/>
        </a:xfrm>
      </p:grpSpPr>
      <p:pic>
        <p:nvPicPr>
          <p:cNvPr id="3" name="Billede 2" descr="Et billede, der indeholder indendørs, seng, sidder, liggende&#10;&#10;Automatisk genereret beskrivelse">
            <a:extLst>
              <a:ext uri="{FF2B5EF4-FFF2-40B4-BE49-F238E27FC236}">
                <a16:creationId xmlns:a16="http://schemas.microsoft.com/office/drawing/2014/main" id="{B7EC0290-EC1D-EB46-A802-957C9C15806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07989" y="-1"/>
            <a:ext cx="11375057" cy="4941889"/>
          </a:xfrm>
          <a:prstGeom prst="rect">
            <a:avLst/>
          </a:prstGeom>
        </p:spPr>
      </p:pic>
      <p:sp>
        <p:nvSpPr>
          <p:cNvPr id="12" name="Undertitel 2">
            <a:extLst>
              <a:ext uri="{FF2B5EF4-FFF2-40B4-BE49-F238E27FC236}">
                <a16:creationId xmlns:a16="http://schemas.microsoft.com/office/drawing/2014/main" id="{0038BABB-4039-DA4F-9153-811E6DCDA2C7}"/>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3AE0FDF3-813B-F142-8096-EACF60ABDE0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9" name="Rektangel 8">
            <a:extLst>
              <a:ext uri="{FF2B5EF4-FFF2-40B4-BE49-F238E27FC236}">
                <a16:creationId xmlns:a16="http://schemas.microsoft.com/office/drawing/2014/main" id="{63B31971-5D94-B74A-9B4C-D5DEA51B5F13}"/>
              </a:ext>
            </a:extLst>
          </p:cNvPr>
          <p:cNvSpPr/>
          <p:nvPr userDrawn="1"/>
        </p:nvSpPr>
        <p:spPr>
          <a:xfrm>
            <a:off x="7425639" y="4941888"/>
            <a:ext cx="3240360" cy="791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p>
        </p:txBody>
      </p:sp>
      <p:sp>
        <p:nvSpPr>
          <p:cNvPr id="10" name="Pladsholder til tekst 6">
            <a:extLst>
              <a:ext uri="{FF2B5EF4-FFF2-40B4-BE49-F238E27FC236}">
                <a16:creationId xmlns:a16="http://schemas.microsoft.com/office/drawing/2014/main" id="{C4708C9A-F918-F44E-87A5-5BA5767E0155}"/>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16" name="Pladsholder til tekst 6">
            <a:extLst>
              <a:ext uri="{FF2B5EF4-FFF2-40B4-BE49-F238E27FC236}">
                <a16:creationId xmlns:a16="http://schemas.microsoft.com/office/drawing/2014/main" id="{C4F5BAE3-25A2-1448-9845-FA44F0746DB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Tree>
    <p:extLst>
      <p:ext uri="{BB962C8B-B14F-4D97-AF65-F5344CB8AC3E}">
        <p14:creationId xmlns:p14="http://schemas.microsoft.com/office/powerpoint/2010/main" val="397117314"/>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Title page with woman IA green">
    <p:spTree>
      <p:nvGrpSpPr>
        <p:cNvPr id="1" name=""/>
        <p:cNvGrpSpPr/>
        <p:nvPr/>
      </p:nvGrpSpPr>
      <p:grpSpPr>
        <a:xfrm>
          <a:off x="0" y="0"/>
          <a:ext cx="0" cy="0"/>
          <a:chOff x="0" y="0"/>
          <a:chExt cx="0" cy="0"/>
        </a:xfrm>
      </p:grpSpPr>
      <p:pic>
        <p:nvPicPr>
          <p:cNvPr id="10" name="Billede 9" descr="Et billede, der indeholder person, indendørs, mand, ser&#10;&#10;Automatisk genereret beskrivelse">
            <a:extLst>
              <a:ext uri="{FF2B5EF4-FFF2-40B4-BE49-F238E27FC236}">
                <a16:creationId xmlns:a16="http://schemas.microsoft.com/office/drawing/2014/main" id="{BC0ECE30-756C-B64C-B953-CAFEDBB9D30D}"/>
              </a:ext>
            </a:extLst>
          </p:cNvPr>
          <p:cNvPicPr>
            <a:picLocks noChangeAspect="1"/>
          </p:cNvPicPr>
          <p:nvPr userDrawn="1"/>
        </p:nvPicPr>
        <p:blipFill>
          <a:blip r:embed="rId2"/>
          <a:stretch>
            <a:fillRect/>
          </a:stretch>
        </p:blipFill>
        <p:spPr>
          <a:xfrm>
            <a:off x="407988" y="1"/>
            <a:ext cx="11379200" cy="4940300"/>
          </a:xfrm>
          <a:prstGeom prst="rect">
            <a:avLst/>
          </a:prstGeom>
        </p:spPr>
      </p:pic>
      <p:sp>
        <p:nvSpPr>
          <p:cNvPr id="4" name="Pladsholder til tekst 6">
            <a:extLst>
              <a:ext uri="{FF2B5EF4-FFF2-40B4-BE49-F238E27FC236}">
                <a16:creationId xmlns:a16="http://schemas.microsoft.com/office/drawing/2014/main" id="{C169F9D0-6EBB-A543-9DA5-44EEBD2008FD}"/>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6" name="Pladsholder til tekst 6">
            <a:extLst>
              <a:ext uri="{FF2B5EF4-FFF2-40B4-BE49-F238E27FC236}">
                <a16:creationId xmlns:a16="http://schemas.microsoft.com/office/drawing/2014/main" id="{E4ADED29-8D48-E044-ABD5-06A88F6A0EE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
        <p:nvSpPr>
          <p:cNvPr id="8" name="Undertitel 2">
            <a:extLst>
              <a:ext uri="{FF2B5EF4-FFF2-40B4-BE49-F238E27FC236}">
                <a16:creationId xmlns:a16="http://schemas.microsoft.com/office/drawing/2014/main" id="{AD1001AA-C39F-1B4B-A651-8325C023A2D3}"/>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F121E06F-D1E6-ED42-9356-7FDE8552ABF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3135621530"/>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Title page doctor and patient IA green">
    <p:spTree>
      <p:nvGrpSpPr>
        <p:cNvPr id="1" name=""/>
        <p:cNvGrpSpPr/>
        <p:nvPr/>
      </p:nvGrpSpPr>
      <p:grpSpPr>
        <a:xfrm>
          <a:off x="0" y="0"/>
          <a:ext cx="0" cy="0"/>
          <a:chOff x="0" y="0"/>
          <a:chExt cx="0" cy="0"/>
        </a:xfrm>
      </p:grpSpPr>
      <p:pic>
        <p:nvPicPr>
          <p:cNvPr id="10" name="Billede 9" descr="Et billede, der indeholder person, indendørs, mand, ser&#10;&#10;Automatisk genereret beskrivelse">
            <a:extLst>
              <a:ext uri="{FF2B5EF4-FFF2-40B4-BE49-F238E27FC236}">
                <a16:creationId xmlns:a16="http://schemas.microsoft.com/office/drawing/2014/main" id="{BC0ECE30-756C-B64C-B953-CAFEDBB9D30D}"/>
              </a:ext>
            </a:extLst>
          </p:cNvPr>
          <p:cNvPicPr>
            <a:picLocks noChangeAspect="1"/>
          </p:cNvPicPr>
          <p:nvPr userDrawn="1"/>
        </p:nvPicPr>
        <p:blipFill>
          <a:blip r:embed="rId2"/>
          <a:stretch>
            <a:fillRect/>
          </a:stretch>
        </p:blipFill>
        <p:spPr>
          <a:xfrm>
            <a:off x="407988" y="1"/>
            <a:ext cx="11379200" cy="4940300"/>
          </a:xfrm>
          <a:prstGeom prst="rect">
            <a:avLst/>
          </a:prstGeom>
        </p:spPr>
      </p:pic>
      <p:sp>
        <p:nvSpPr>
          <p:cNvPr id="4" name="Pladsholder til tekst 6">
            <a:extLst>
              <a:ext uri="{FF2B5EF4-FFF2-40B4-BE49-F238E27FC236}">
                <a16:creationId xmlns:a16="http://schemas.microsoft.com/office/drawing/2014/main" id="{C169F9D0-6EBB-A543-9DA5-44EEBD2008FD}"/>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lvl1pPr>
          </a:lstStyle>
          <a:p>
            <a:r>
              <a:rPr lang="da-DK" err="1"/>
              <a:t>Click</a:t>
            </a:r>
            <a:r>
              <a:rPr lang="da-DK"/>
              <a:t> to </a:t>
            </a:r>
            <a:r>
              <a:rPr lang="da-DK" err="1"/>
              <a:t>add</a:t>
            </a:r>
            <a:r>
              <a:rPr lang="da-DK"/>
              <a:t> </a:t>
            </a:r>
            <a:r>
              <a:rPr lang="da-DK" err="1"/>
              <a:t>subtext</a:t>
            </a:r>
            <a:endParaRPr lang="da-DK"/>
          </a:p>
        </p:txBody>
      </p:sp>
      <p:sp>
        <p:nvSpPr>
          <p:cNvPr id="6" name="Pladsholder til tekst 6">
            <a:extLst>
              <a:ext uri="{FF2B5EF4-FFF2-40B4-BE49-F238E27FC236}">
                <a16:creationId xmlns:a16="http://schemas.microsoft.com/office/drawing/2014/main" id="{E4ADED29-8D48-E044-ABD5-06A88F6A0EE4}"/>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lvl1pPr>
          </a:lstStyle>
          <a:p>
            <a:r>
              <a:rPr lang="da-DK" err="1"/>
              <a:t>Click</a:t>
            </a:r>
            <a:r>
              <a:rPr lang="da-DK"/>
              <a:t> to </a:t>
            </a:r>
            <a:r>
              <a:rPr lang="da-DK" err="1"/>
              <a:t>add</a:t>
            </a:r>
            <a:r>
              <a:rPr lang="da-DK"/>
              <a:t> </a:t>
            </a:r>
            <a:r>
              <a:rPr lang="da-DK" err="1"/>
              <a:t>title</a:t>
            </a:r>
            <a:endParaRPr lang="da-DK"/>
          </a:p>
        </p:txBody>
      </p:sp>
      <p:sp>
        <p:nvSpPr>
          <p:cNvPr id="8" name="Undertitel 2">
            <a:extLst>
              <a:ext uri="{FF2B5EF4-FFF2-40B4-BE49-F238E27FC236}">
                <a16:creationId xmlns:a16="http://schemas.microsoft.com/office/drawing/2014/main" id="{AD1001AA-C39F-1B4B-A651-8325C023A2D3}"/>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F121E06F-D1E6-ED42-9356-7FDE8552ABF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pic>
        <p:nvPicPr>
          <p:cNvPr id="7" name="Billede 6" descr="Et billede, der indeholder person, indendørs, mand, sidder&#10;&#10;Automatisk genereret beskrivelse">
            <a:extLst>
              <a:ext uri="{FF2B5EF4-FFF2-40B4-BE49-F238E27FC236}">
                <a16:creationId xmlns:a16="http://schemas.microsoft.com/office/drawing/2014/main" id="{D3525B68-2145-124D-9285-4AFF808848BA}"/>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410305" y="0"/>
            <a:ext cx="11378583" cy="4941888"/>
          </a:xfrm>
          <a:prstGeom prst="rect">
            <a:avLst/>
          </a:prstGeom>
        </p:spPr>
      </p:pic>
    </p:spTree>
    <p:extLst>
      <p:ext uri="{BB962C8B-B14F-4D97-AF65-F5344CB8AC3E}">
        <p14:creationId xmlns:p14="http://schemas.microsoft.com/office/powerpoint/2010/main" val="1700646826"/>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itle page with own photo">
    <p:spTree>
      <p:nvGrpSpPr>
        <p:cNvPr id="1" name=""/>
        <p:cNvGrpSpPr/>
        <p:nvPr/>
      </p:nvGrpSpPr>
      <p:grpSpPr>
        <a:xfrm>
          <a:off x="0" y="0"/>
          <a:ext cx="0" cy="0"/>
          <a:chOff x="0" y="0"/>
          <a:chExt cx="0" cy="0"/>
        </a:xfrm>
      </p:grpSpPr>
      <p:sp>
        <p:nvSpPr>
          <p:cNvPr id="3" name="Pladsholder til billede 2">
            <a:extLst>
              <a:ext uri="{FF2B5EF4-FFF2-40B4-BE49-F238E27FC236}">
                <a16:creationId xmlns:a16="http://schemas.microsoft.com/office/drawing/2014/main" id="{16EBF03E-FC56-E047-9405-6A65CEDB3513}"/>
              </a:ext>
            </a:extLst>
          </p:cNvPr>
          <p:cNvSpPr>
            <a:spLocks noGrp="1"/>
          </p:cNvSpPr>
          <p:nvPr>
            <p:ph type="pic" sz="quarter" idx="12" hasCustomPrompt="1"/>
          </p:nvPr>
        </p:nvSpPr>
        <p:spPr>
          <a:xfrm>
            <a:off x="407989" y="0"/>
            <a:ext cx="11376025" cy="4941888"/>
          </a:xfrm>
          <a:prstGeom prst="rect">
            <a:avLst/>
          </a:prstGeom>
          <a:blipFill>
            <a:blip r:embed="rId2"/>
            <a:stretch>
              <a:fillRect/>
            </a:stretch>
          </a:blipFill>
        </p:spPr>
        <p:txBody>
          <a:bodyPr tIns="2880000" bIns="46800"/>
          <a:lstStyle>
            <a:lvl1pPr marL="0" indent="0" algn="ctr">
              <a:buNone/>
              <a:defRPr>
                <a:solidFill>
                  <a:schemeClr val="accent6">
                    <a:lumMod val="10000"/>
                  </a:schemeClr>
                </a:solidFill>
              </a:defRPr>
            </a:lvl1pPr>
          </a:lstStyle>
          <a:p>
            <a:r>
              <a:rPr lang="da-DK"/>
              <a:t>Push the </a:t>
            </a:r>
            <a:r>
              <a:rPr lang="da-DK" err="1"/>
              <a:t>button</a:t>
            </a:r>
            <a:r>
              <a:rPr lang="da-DK"/>
              <a:t> to </a:t>
            </a:r>
            <a:r>
              <a:rPr lang="da-DK" err="1"/>
              <a:t>change</a:t>
            </a:r>
            <a:r>
              <a:rPr lang="da-DK"/>
              <a:t> </a:t>
            </a:r>
            <a:r>
              <a:rPr lang="da-DK" err="1"/>
              <a:t>photo</a:t>
            </a:r>
            <a:endParaRPr lang="da-DK"/>
          </a:p>
        </p:txBody>
      </p:sp>
      <p:sp>
        <p:nvSpPr>
          <p:cNvPr id="7" name="Pladsholder til tekst 6">
            <a:extLst>
              <a:ext uri="{FF2B5EF4-FFF2-40B4-BE49-F238E27FC236}">
                <a16:creationId xmlns:a16="http://schemas.microsoft.com/office/drawing/2014/main" id="{7A164364-B27C-2C4A-B205-52081EE01E92}"/>
              </a:ext>
            </a:extLst>
          </p:cNvPr>
          <p:cNvSpPr>
            <a:spLocks noGrp="1"/>
          </p:cNvSpPr>
          <p:nvPr>
            <p:ph type="body" sz="quarter" idx="10" hasCustomPrompt="1"/>
          </p:nvPr>
        </p:nvSpPr>
        <p:spPr>
          <a:xfrm>
            <a:off x="399601" y="5661248"/>
            <a:ext cx="10583863" cy="215677"/>
          </a:xfrm>
          <a:prstGeom prst="rect">
            <a:avLst/>
          </a:prstGeom>
        </p:spPr>
        <p:txBody>
          <a:bodyPr lIns="0" tIns="0" rIns="0" bIns="0"/>
          <a:lstStyle>
            <a:lvl1pPr marL="0" indent="0">
              <a:buNone/>
              <a:defRPr sz="2000">
                <a:solidFill>
                  <a:schemeClr val="accent6">
                    <a:lumMod val="10000"/>
                  </a:schemeClr>
                </a:solidFill>
              </a:defRPr>
            </a:lvl1pPr>
          </a:lstStyle>
          <a:p>
            <a:r>
              <a:rPr lang="da-DK" err="1"/>
              <a:t>Click</a:t>
            </a:r>
            <a:r>
              <a:rPr lang="da-DK"/>
              <a:t> to </a:t>
            </a:r>
            <a:r>
              <a:rPr lang="da-DK" err="1"/>
              <a:t>add</a:t>
            </a:r>
            <a:r>
              <a:rPr lang="da-DK"/>
              <a:t> </a:t>
            </a:r>
            <a:r>
              <a:rPr lang="da-DK" err="1"/>
              <a:t>subtext</a:t>
            </a:r>
            <a:endParaRPr lang="da-DK"/>
          </a:p>
        </p:txBody>
      </p:sp>
      <p:sp>
        <p:nvSpPr>
          <p:cNvPr id="9" name="Pladsholder til tekst 6">
            <a:extLst>
              <a:ext uri="{FF2B5EF4-FFF2-40B4-BE49-F238E27FC236}">
                <a16:creationId xmlns:a16="http://schemas.microsoft.com/office/drawing/2014/main" id="{F3ECDE91-E508-BD4D-B5A3-1D8A1B98A4EB}"/>
              </a:ext>
            </a:extLst>
          </p:cNvPr>
          <p:cNvSpPr>
            <a:spLocks noGrp="1"/>
          </p:cNvSpPr>
          <p:nvPr>
            <p:ph type="body" sz="quarter" idx="11" hasCustomPrompt="1"/>
          </p:nvPr>
        </p:nvSpPr>
        <p:spPr>
          <a:xfrm>
            <a:off x="392709" y="5114133"/>
            <a:ext cx="10583863" cy="403099"/>
          </a:xfrm>
          <a:prstGeom prst="rect">
            <a:avLst/>
          </a:prstGeom>
        </p:spPr>
        <p:txBody>
          <a:bodyPr lIns="0" tIns="0" rIns="0" bIns="0"/>
          <a:lstStyle>
            <a:lvl1pPr marL="0" indent="0">
              <a:buNone/>
              <a:defRPr sz="3200">
                <a:solidFill>
                  <a:schemeClr val="accent6">
                    <a:lumMod val="10000"/>
                  </a:schemeClr>
                </a:solidFill>
              </a:defRPr>
            </a:lvl1pPr>
          </a:lstStyle>
          <a:p>
            <a:r>
              <a:rPr lang="da-DK" err="1"/>
              <a:t>Click</a:t>
            </a:r>
            <a:r>
              <a:rPr lang="da-DK"/>
              <a:t> to </a:t>
            </a:r>
            <a:r>
              <a:rPr lang="da-DK" err="1"/>
              <a:t>add</a:t>
            </a:r>
            <a:r>
              <a:rPr lang="da-DK"/>
              <a:t> </a:t>
            </a:r>
            <a:r>
              <a:rPr lang="da-DK" err="1"/>
              <a:t>title</a:t>
            </a:r>
            <a:endParaRPr lang="da-DK"/>
          </a:p>
        </p:txBody>
      </p:sp>
      <p:sp>
        <p:nvSpPr>
          <p:cNvPr id="12" name="Undertitel 2">
            <a:extLst>
              <a:ext uri="{FF2B5EF4-FFF2-40B4-BE49-F238E27FC236}">
                <a16:creationId xmlns:a16="http://schemas.microsoft.com/office/drawing/2014/main" id="{A637CCE2-B6DC-9647-B6FB-6EE07FC0E589}"/>
              </a:ext>
            </a:extLst>
          </p:cNvPr>
          <p:cNvSpPr txBox="1">
            <a:spLocks/>
          </p:cNvSpPr>
          <p:nvPr userDrawn="1"/>
        </p:nvSpPr>
        <p:spPr>
          <a:xfrm>
            <a:off x="-3121023"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accent6">
                    <a:lumMod val="10000"/>
                  </a:schemeClr>
                </a:solidFill>
                <a:latin typeface="Arial" panose="020B0604020202020204" pitchFamily="34" charset="0"/>
                <a:ea typeface="Noa LT Std" charset="0"/>
                <a:cs typeface="Arial" panose="020B0604020202020204" pitchFamily="34" charset="0"/>
              </a:rPr>
              <a:t>Science </a:t>
            </a:r>
            <a:r>
              <a:rPr lang="da-DK" sz="1200" b="1">
                <a:solidFill>
                  <a:schemeClr val="accent6">
                    <a:lumMod val="10000"/>
                  </a:schemeClr>
                </a:solidFill>
                <a:latin typeface="Arial" panose="020B0604020202020204" pitchFamily="34" charset="0"/>
                <a:ea typeface="Noa LT Std" charset="0"/>
                <a:cs typeface="Arial" panose="020B0604020202020204" pitchFamily="34" charset="0"/>
              </a:rPr>
              <a:t>made</a:t>
            </a:r>
            <a:r>
              <a:rPr lang="da-DK" sz="1200">
                <a:solidFill>
                  <a:schemeClr val="accent6">
                    <a:lumMod val="10000"/>
                  </a:schemeClr>
                </a:solidFill>
                <a:latin typeface="Arial" panose="020B0604020202020204" pitchFamily="34" charset="0"/>
                <a:ea typeface="Noa LT Std" charset="0"/>
                <a:cs typeface="Arial" panose="020B0604020202020204" pitchFamily="34" charset="0"/>
              </a:rPr>
              <a:t> </a:t>
            </a:r>
            <a:r>
              <a:rPr lang="da-DK" sz="1200" err="1">
                <a:solidFill>
                  <a:schemeClr val="accent6">
                    <a:lumMod val="10000"/>
                  </a:schemeClr>
                </a:solidFill>
                <a:latin typeface="Arial" panose="020B0604020202020204" pitchFamily="34" charset="0"/>
                <a:ea typeface="Noa LT Std" charset="0"/>
                <a:cs typeface="Arial" panose="020B0604020202020204" pitchFamily="34" charset="0"/>
              </a:rPr>
              <a:t>smarter</a:t>
            </a:r>
            <a:endParaRPr lang="da-DK" sz="1200">
              <a:solidFill>
                <a:schemeClr val="accent6">
                  <a:lumMod val="10000"/>
                </a:schemeClr>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F9B8DDDD-5C41-4746-97EE-B4CCD7D57889}"/>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60"/>
          <a:stretch/>
        </p:blipFill>
        <p:spPr>
          <a:xfrm>
            <a:off x="-3550410" y="349200"/>
            <a:ext cx="286812" cy="154800"/>
          </a:xfrm>
          <a:prstGeom prst="rect">
            <a:avLst/>
          </a:prstGeom>
        </p:spPr>
      </p:pic>
    </p:spTree>
    <p:extLst>
      <p:ext uri="{BB962C8B-B14F-4D97-AF65-F5344CB8AC3E}">
        <p14:creationId xmlns:p14="http://schemas.microsoft.com/office/powerpoint/2010/main" val="875415090"/>
      </p:ext>
    </p:extLst>
  </p:cSld>
  <p:clrMapOvr>
    <a:masterClrMapping/>
  </p:clrMapOvr>
  <p:extLst>
    <p:ext uri="{DCECCB84-F9BA-43D5-87BE-67443E8EF086}">
      <p15:sldGuideLst xmlns:p15="http://schemas.microsoft.com/office/powerpoint/2012/main">
        <p15:guide id="1" orient="horz" pos="3113">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itle page, text only with MADE,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8980"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282459" y="6176963"/>
            <a:ext cx="1627083" cy="356672"/>
          </a:xfrm>
          <a:prstGeom prst="rect">
            <a:avLst/>
          </a:prstGeom>
        </p:spPr>
      </p:pic>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9"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7" name="Pladsholder til tekst 6">
            <a:extLst>
              <a:ext uri="{FF2B5EF4-FFF2-40B4-BE49-F238E27FC236}">
                <a16:creationId xmlns:a16="http://schemas.microsoft.com/office/drawing/2014/main" id="{EC69DD88-ABD4-6E42-906F-4EF92A9F5D85}"/>
              </a:ext>
            </a:extLst>
          </p:cNvPr>
          <p:cNvSpPr>
            <a:spLocks noGrp="1"/>
          </p:cNvSpPr>
          <p:nvPr>
            <p:ph type="body" sz="quarter" idx="10" hasCustomPrompt="1"/>
          </p:nvPr>
        </p:nvSpPr>
        <p:spPr>
          <a:xfrm>
            <a:off x="803997" y="1490555"/>
            <a:ext cx="7668268" cy="6300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
        <p:nvSpPr>
          <p:cNvPr id="12" name="Pladsholder til tekst 6">
            <a:extLst>
              <a:ext uri="{FF2B5EF4-FFF2-40B4-BE49-F238E27FC236}">
                <a16:creationId xmlns:a16="http://schemas.microsoft.com/office/drawing/2014/main" id="{3D165EA6-DA68-434D-8821-E9F1D81B8D52}"/>
              </a:ext>
            </a:extLst>
          </p:cNvPr>
          <p:cNvSpPr>
            <a:spLocks noGrp="1"/>
          </p:cNvSpPr>
          <p:nvPr>
            <p:ph type="body" sz="quarter" idx="12" hasCustomPrompt="1"/>
          </p:nvPr>
        </p:nvSpPr>
        <p:spPr>
          <a:xfrm>
            <a:off x="803997" y="2736000"/>
            <a:ext cx="7668268" cy="6300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3</a:t>
            </a:r>
          </a:p>
        </p:txBody>
      </p:sp>
      <p:sp>
        <p:nvSpPr>
          <p:cNvPr id="8" name="Tekstfelt 7">
            <a:extLst>
              <a:ext uri="{FF2B5EF4-FFF2-40B4-BE49-F238E27FC236}">
                <a16:creationId xmlns:a16="http://schemas.microsoft.com/office/drawing/2014/main" id="{EC75A86A-8FE9-3341-93AB-0F566323B452}"/>
              </a:ext>
            </a:extLst>
          </p:cNvPr>
          <p:cNvSpPr txBox="1"/>
          <p:nvPr userDrawn="1"/>
        </p:nvSpPr>
        <p:spPr>
          <a:xfrm>
            <a:off x="803997" y="2034001"/>
            <a:ext cx="3779836" cy="692497"/>
          </a:xfrm>
          <a:prstGeom prst="rect">
            <a:avLst/>
          </a:prstGeom>
          <a:noFill/>
        </p:spPr>
        <p:txBody>
          <a:bodyPr wrap="square" lIns="0" tIns="0" rIns="0" bIns="0" rtlCol="0">
            <a:spAutoFit/>
          </a:bodyPr>
          <a:lstStyle/>
          <a:p>
            <a:pPr algn="l"/>
            <a:r>
              <a:rPr lang="da-DK" sz="4500" b="1">
                <a:solidFill>
                  <a:schemeClr val="bg1"/>
                </a:solidFill>
                <a:latin typeface="Arial" panose="020B0604020202020204" pitchFamily="34" charset="0"/>
                <a:cs typeface="Arial" panose="020B0604020202020204" pitchFamily="34" charset="0"/>
              </a:rPr>
              <a:t>made</a:t>
            </a:r>
          </a:p>
        </p:txBody>
      </p:sp>
      <p:sp>
        <p:nvSpPr>
          <p:cNvPr id="11" name="Undertitel 2">
            <a:extLst>
              <a:ext uri="{FF2B5EF4-FFF2-40B4-BE49-F238E27FC236}">
                <a16:creationId xmlns:a16="http://schemas.microsoft.com/office/drawing/2014/main" id="{BB2923B1-3A4B-DB48-A15A-1473F1CAA019}"/>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77DDA4C7-FF94-B047-A0F7-9FA2DE8AEB2B}"/>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8306287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Title page, text only with MADE,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282459" y="6176963"/>
            <a:ext cx="1627083" cy="356672"/>
          </a:xfrm>
          <a:prstGeom prst="rect">
            <a:avLst/>
          </a:prstGeom>
        </p:spPr>
      </p:pic>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9"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7" name="Pladsholder til tekst 6">
            <a:extLst>
              <a:ext uri="{FF2B5EF4-FFF2-40B4-BE49-F238E27FC236}">
                <a16:creationId xmlns:a16="http://schemas.microsoft.com/office/drawing/2014/main" id="{EC69DD88-ABD4-6E42-906F-4EF92A9F5D85}"/>
              </a:ext>
            </a:extLst>
          </p:cNvPr>
          <p:cNvSpPr>
            <a:spLocks noGrp="1"/>
          </p:cNvSpPr>
          <p:nvPr>
            <p:ph type="body" sz="quarter" idx="10" hasCustomPrompt="1"/>
          </p:nvPr>
        </p:nvSpPr>
        <p:spPr>
          <a:xfrm>
            <a:off x="803997" y="1490555"/>
            <a:ext cx="7668268" cy="6300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
        <p:nvSpPr>
          <p:cNvPr id="12" name="Pladsholder til tekst 6">
            <a:extLst>
              <a:ext uri="{FF2B5EF4-FFF2-40B4-BE49-F238E27FC236}">
                <a16:creationId xmlns:a16="http://schemas.microsoft.com/office/drawing/2014/main" id="{3D165EA6-DA68-434D-8821-E9F1D81B8D52}"/>
              </a:ext>
            </a:extLst>
          </p:cNvPr>
          <p:cNvSpPr>
            <a:spLocks noGrp="1"/>
          </p:cNvSpPr>
          <p:nvPr>
            <p:ph type="body" sz="quarter" idx="12" hasCustomPrompt="1"/>
          </p:nvPr>
        </p:nvSpPr>
        <p:spPr>
          <a:xfrm>
            <a:off x="803997" y="2736000"/>
            <a:ext cx="7668268" cy="6300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3</a:t>
            </a:r>
          </a:p>
        </p:txBody>
      </p:sp>
      <p:sp>
        <p:nvSpPr>
          <p:cNvPr id="8" name="Tekstfelt 7">
            <a:extLst>
              <a:ext uri="{FF2B5EF4-FFF2-40B4-BE49-F238E27FC236}">
                <a16:creationId xmlns:a16="http://schemas.microsoft.com/office/drawing/2014/main" id="{EC75A86A-8FE9-3341-93AB-0F566323B452}"/>
              </a:ext>
            </a:extLst>
          </p:cNvPr>
          <p:cNvSpPr txBox="1"/>
          <p:nvPr userDrawn="1"/>
        </p:nvSpPr>
        <p:spPr>
          <a:xfrm>
            <a:off x="803997" y="2034001"/>
            <a:ext cx="3779836" cy="692497"/>
          </a:xfrm>
          <a:prstGeom prst="rect">
            <a:avLst/>
          </a:prstGeom>
          <a:noFill/>
        </p:spPr>
        <p:txBody>
          <a:bodyPr wrap="square" lIns="0" tIns="0" rIns="0" bIns="0" rtlCol="0">
            <a:spAutoFit/>
          </a:bodyPr>
          <a:lstStyle/>
          <a:p>
            <a:pPr algn="l"/>
            <a:r>
              <a:rPr lang="da-DK" sz="4500" b="1">
                <a:solidFill>
                  <a:schemeClr val="bg1"/>
                </a:solidFill>
                <a:latin typeface="Arial" panose="020B0604020202020204" pitchFamily="34" charset="0"/>
                <a:cs typeface="Arial" panose="020B0604020202020204" pitchFamily="34" charset="0"/>
              </a:rPr>
              <a:t>made</a:t>
            </a:r>
          </a:p>
        </p:txBody>
      </p:sp>
      <p:sp>
        <p:nvSpPr>
          <p:cNvPr id="11" name="Undertitel 2">
            <a:extLst>
              <a:ext uri="{FF2B5EF4-FFF2-40B4-BE49-F238E27FC236}">
                <a16:creationId xmlns:a16="http://schemas.microsoft.com/office/drawing/2014/main" id="{87DEC9E4-0D0E-4C45-9FE8-307E39265F8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26AFDB0F-DB71-AF4E-84D0-05B076DA1F3E}"/>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321423842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1_Title page, text only, IA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9"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282459" y="6176963"/>
            <a:ext cx="1627083" cy="356672"/>
          </a:xfrm>
          <a:prstGeom prst="rect">
            <a:avLst/>
          </a:prstGeom>
        </p:spPr>
      </p:pic>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9"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7" name="Pladsholder til tekst 6">
            <a:extLst>
              <a:ext uri="{FF2B5EF4-FFF2-40B4-BE49-F238E27FC236}">
                <a16:creationId xmlns:a16="http://schemas.microsoft.com/office/drawing/2014/main" id="{EC69DD88-ABD4-6E42-906F-4EF92A9F5D85}"/>
              </a:ext>
            </a:extLst>
          </p:cNvPr>
          <p:cNvSpPr>
            <a:spLocks noGrp="1"/>
          </p:cNvSpPr>
          <p:nvPr>
            <p:ph type="body" sz="quarter" idx="10" hasCustomPrompt="1"/>
          </p:nvPr>
        </p:nvSpPr>
        <p:spPr>
          <a:xfrm>
            <a:off x="803997" y="1490555"/>
            <a:ext cx="7668268" cy="20108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
        <p:nvSpPr>
          <p:cNvPr id="11" name="Undertitel 2">
            <a:extLst>
              <a:ext uri="{FF2B5EF4-FFF2-40B4-BE49-F238E27FC236}">
                <a16:creationId xmlns:a16="http://schemas.microsoft.com/office/drawing/2014/main" id="{BB2923B1-3A4B-DB48-A15A-1473F1CAA019}"/>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77DDA4C7-FF94-B047-A0F7-9FA2DE8AEB2B}"/>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Tree>
    <p:extLst>
      <p:ext uri="{BB962C8B-B14F-4D97-AF65-F5344CB8AC3E}">
        <p14:creationId xmlns:p14="http://schemas.microsoft.com/office/powerpoint/2010/main" val="98895880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1_Title page, text only, IA dark gree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5701" y="11588"/>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sz="1800">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282459" y="6176963"/>
            <a:ext cx="1627083" cy="356672"/>
          </a:xfrm>
          <a:prstGeom prst="rect">
            <a:avLst/>
          </a:prstGeom>
        </p:spPr>
      </p:pic>
      <p:sp>
        <p:nvSpPr>
          <p:cNvPr id="5" name="Pladsholder til tekst 14">
            <a:extLst>
              <a:ext uri="{FF2B5EF4-FFF2-40B4-BE49-F238E27FC236}">
                <a16:creationId xmlns:a16="http://schemas.microsoft.com/office/drawing/2014/main" id="{2E8A886B-FC56-B943-B096-5B387104FA47}"/>
              </a:ext>
            </a:extLst>
          </p:cNvPr>
          <p:cNvSpPr>
            <a:spLocks noGrp="1"/>
          </p:cNvSpPr>
          <p:nvPr>
            <p:ph type="body" sz="quarter" idx="4294967295" hasCustomPrompt="1"/>
          </p:nvPr>
        </p:nvSpPr>
        <p:spPr>
          <a:xfrm>
            <a:off x="839789" y="3861048"/>
            <a:ext cx="5256212" cy="1656184"/>
          </a:xfrm>
          <a:prstGeom prst="rect">
            <a:avLst/>
          </a:prstGeom>
        </p:spPr>
        <p:txBody>
          <a:bodyPr lIns="0" tIns="0" rIns="0" bIns="0"/>
          <a:lstStyle>
            <a:lvl1pPr marL="0" indent="0">
              <a:buNone/>
              <a:defRPr sz="2500">
                <a:solidFill>
                  <a:schemeClr val="bg1"/>
                </a:solidFill>
              </a:defRPr>
            </a:lvl1pPr>
          </a:lstStyle>
          <a:p>
            <a:r>
              <a:rPr lang="da-DK"/>
              <a:t>Sub-</a:t>
            </a:r>
            <a:r>
              <a:rPr lang="da-DK" err="1"/>
              <a:t>headline</a:t>
            </a:r>
            <a:endParaRPr lang="da-DK"/>
          </a:p>
        </p:txBody>
      </p:sp>
      <p:sp>
        <p:nvSpPr>
          <p:cNvPr id="11" name="Undertitel 2">
            <a:extLst>
              <a:ext uri="{FF2B5EF4-FFF2-40B4-BE49-F238E27FC236}">
                <a16:creationId xmlns:a16="http://schemas.microsoft.com/office/drawing/2014/main" id="{87DEC9E4-0D0E-4C45-9FE8-307E39265F8C}"/>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3" name="Billede 12">
            <a:extLst>
              <a:ext uri="{FF2B5EF4-FFF2-40B4-BE49-F238E27FC236}">
                <a16:creationId xmlns:a16="http://schemas.microsoft.com/office/drawing/2014/main" id="{26AFDB0F-DB71-AF4E-84D0-05B076DA1F3E}"/>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83" t="3" r="2" b="-3"/>
          <a:stretch/>
        </p:blipFill>
        <p:spPr>
          <a:xfrm>
            <a:off x="408978" y="348542"/>
            <a:ext cx="285823" cy="154305"/>
          </a:xfrm>
          <a:prstGeom prst="rect">
            <a:avLst/>
          </a:prstGeom>
        </p:spPr>
      </p:pic>
      <p:sp>
        <p:nvSpPr>
          <p:cNvPr id="14" name="Pladsholder til tekst 6">
            <a:extLst>
              <a:ext uri="{FF2B5EF4-FFF2-40B4-BE49-F238E27FC236}">
                <a16:creationId xmlns:a16="http://schemas.microsoft.com/office/drawing/2014/main" id="{7A86ED8D-8438-CE42-B37D-83CC1C63F5B1}"/>
              </a:ext>
            </a:extLst>
          </p:cNvPr>
          <p:cNvSpPr>
            <a:spLocks noGrp="1"/>
          </p:cNvSpPr>
          <p:nvPr>
            <p:ph type="body" sz="quarter" idx="10" hasCustomPrompt="1"/>
          </p:nvPr>
        </p:nvSpPr>
        <p:spPr>
          <a:xfrm>
            <a:off x="803997" y="1490555"/>
            <a:ext cx="7668268" cy="2010800"/>
          </a:xfrm>
          <a:prstGeom prst="rect">
            <a:avLst/>
          </a:prstGeom>
        </p:spPr>
        <p:txBody>
          <a:bodyPr lIns="0" tIns="0" rIns="0" bIns="0"/>
          <a:lstStyle>
            <a:lvl1pPr marL="0" indent="0">
              <a:buNone/>
              <a:defRPr sz="4500">
                <a:solidFill>
                  <a:schemeClr val="bg1"/>
                </a:solidFill>
              </a:defRPr>
            </a:lvl1pPr>
          </a:lstStyle>
          <a:p>
            <a:r>
              <a:rPr lang="da-DK" err="1"/>
              <a:t>Headline</a:t>
            </a:r>
            <a:r>
              <a:rPr lang="da-DK"/>
              <a:t> line 1</a:t>
            </a:r>
          </a:p>
        </p:txBody>
      </p:sp>
    </p:spTree>
    <p:extLst>
      <p:ext uri="{BB962C8B-B14F-4D97-AF65-F5344CB8AC3E}">
        <p14:creationId xmlns:p14="http://schemas.microsoft.com/office/powerpoint/2010/main" val="69449777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9" y="1075821"/>
            <a:ext cx="10512425" cy="412563"/>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6"/>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60"/>
          <a:stretch/>
        </p:blipFill>
        <p:spPr>
          <a:xfrm>
            <a:off x="410401"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6"/>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1" y="1850053"/>
            <a:ext cx="4895851"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783" indent="-228594">
              <a:buClr>
                <a:schemeClr val="tx1"/>
              </a:buClr>
              <a:buFont typeface="Systemskrift"/>
              <a:buChar char="–"/>
              <a:defRPr>
                <a:solidFill>
                  <a:schemeClr val="tx1"/>
                </a:solidFill>
              </a:defRPr>
            </a:lvl2pPr>
            <a:lvl3pPr marL="1142971" indent="-228594">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26325069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userDrawn="1">
  <p:cSld name="3_Blank Page">
    <p:bg>
      <p:bgPr>
        <a:solidFill>
          <a:schemeClr val="bg1"/>
        </a:solidFill>
        <a:effectLst/>
      </p:bgPr>
    </p:bg>
    <p:spTree>
      <p:nvGrpSpPr>
        <p:cNvPr id="1" name=""/>
        <p:cNvGrpSpPr/>
        <p:nvPr/>
      </p:nvGrpSpPr>
      <p:grpSpPr>
        <a:xfrm>
          <a:off x="0" y="0"/>
          <a:ext cx="0" cy="0"/>
          <a:chOff x="0" y="0"/>
          <a:chExt cx="0" cy="0"/>
        </a:xfrm>
      </p:grpSpPr>
      <p:sp>
        <p:nvSpPr>
          <p:cNvPr id="4" name="Pladsholder til slidenummer 5">
            <a:extLst>
              <a:ext uri="{FF2B5EF4-FFF2-40B4-BE49-F238E27FC236}">
                <a16:creationId xmlns:a16="http://schemas.microsoft.com/office/drawing/2014/main" id="{AA743FEB-174C-48AC-B65B-274A99FEBAF6}"/>
              </a:ext>
            </a:extLst>
          </p:cNvPr>
          <p:cNvSpPr>
            <a:spLocks noGrp="1"/>
          </p:cNvSpPr>
          <p:nvPr>
            <p:ph type="sldNum" sz="quarter" idx="12"/>
          </p:nvPr>
        </p:nvSpPr>
        <p:spPr>
          <a:xfrm>
            <a:off x="11537357" y="6428807"/>
            <a:ext cx="176000" cy="153888"/>
          </a:xfrm>
          <a:prstGeom prst="rect">
            <a:avLst/>
          </a:prstGeom>
        </p:spPr>
        <p:txBody>
          <a:bodyPr/>
          <a:lstStyle>
            <a:lvl1pPr>
              <a:defRPr sz="1000">
                <a:solidFill>
                  <a:schemeClr val="accent1"/>
                </a:solidFill>
              </a:defRPr>
            </a:lvl1pPr>
          </a:lstStyle>
          <a:p>
            <a:fld id="{17CCCC7F-9621-A743-A701-E063ABC03BA8}" type="slidenum">
              <a:rPr lang="da-DK" smtClean="0"/>
              <a:pPr/>
              <a:t>‹#›</a:t>
            </a:fld>
            <a:endParaRPr lang="da-DK"/>
          </a:p>
        </p:txBody>
      </p:sp>
    </p:spTree>
    <p:extLst>
      <p:ext uri="{BB962C8B-B14F-4D97-AF65-F5344CB8AC3E}">
        <p14:creationId xmlns:p14="http://schemas.microsoft.com/office/powerpoint/2010/main" val="1804785145"/>
      </p:ext>
    </p:extLst>
  </p:cSld>
  <p:clrMapOvr>
    <a:masterClrMapping/>
  </p:clrMapOvr>
  <p:extLst>
    <p:ext uri="{DCECCB84-F9BA-43D5-87BE-67443E8EF086}">
      <p15:sldGuideLst xmlns:p15="http://schemas.microsoft.com/office/powerpoint/2012/main"/>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425491545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4" name="Pladsholder til tekst 7">
            <a:extLst>
              <a:ext uri="{FF2B5EF4-FFF2-40B4-BE49-F238E27FC236}">
                <a16:creationId xmlns:a16="http://schemas.microsoft.com/office/drawing/2014/main" id="{5D907889-E60E-B544-9ECE-B2C240D46CB7}"/>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5" name="Pladsholder til tekst 7">
            <a:extLst>
              <a:ext uri="{FF2B5EF4-FFF2-40B4-BE49-F238E27FC236}">
                <a16:creationId xmlns:a16="http://schemas.microsoft.com/office/drawing/2014/main" id="{7A233622-0F1D-2844-887C-B7CACEACBAA5}"/>
              </a:ext>
            </a:extLst>
          </p:cNvPr>
          <p:cNvSpPr>
            <a:spLocks noGrp="1"/>
          </p:cNvSpPr>
          <p:nvPr>
            <p:ph type="body" sz="quarter" idx="12" hasCustomPrompt="1"/>
          </p:nvPr>
        </p:nvSpPr>
        <p:spPr>
          <a:xfrm>
            <a:off x="6456364"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401702627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44269538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IA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B6C29F24-B025-5E40-9ED7-5443D8A47D11}"/>
              </a:ext>
            </a:extLst>
          </p:cNvPr>
          <p:cNvSpPr>
            <a:spLocks noGrp="1"/>
          </p:cNvSpPr>
          <p:nvPr>
            <p:ph type="body" sz="quarter" idx="12" hasCustomPrompt="1"/>
          </p:nvPr>
        </p:nvSpPr>
        <p:spPr>
          <a:xfrm>
            <a:off x="6456364"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205454848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IA 50%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83983882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IA 50%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8B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282458" y="6176963"/>
            <a:ext cx="1627083" cy="356672"/>
          </a:xfrm>
          <a:prstGeom prst="rect">
            <a:avLst/>
          </a:prstGeom>
        </p:spPr>
      </p:pic>
      <p:sp>
        <p:nvSpPr>
          <p:cNvPr id="7" name="Pladsholder til tekst 2">
            <a:extLst>
              <a:ext uri="{FF2B5EF4-FFF2-40B4-BE49-F238E27FC236}">
                <a16:creationId xmlns:a16="http://schemas.microsoft.com/office/drawing/2014/main" id="{47FADF61-133E-0349-BE18-0FF2B0420F0B}"/>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C88F8A27-BFE7-DA4E-9E76-1ED63EA83E7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44B9CF16-C2F6-CD41-9E22-0060BD8ADCC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3" name="Pladsholder til tekst 7">
            <a:extLst>
              <a:ext uri="{FF2B5EF4-FFF2-40B4-BE49-F238E27FC236}">
                <a16:creationId xmlns:a16="http://schemas.microsoft.com/office/drawing/2014/main" id="{AF7F1362-E7F6-9542-B2B1-6C30EEA4E65A}"/>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a:p>
            <a:pPr lvl="0"/>
            <a:endParaRPr lang="en-US" noProof="0"/>
          </a:p>
        </p:txBody>
      </p:sp>
      <p:sp>
        <p:nvSpPr>
          <p:cNvPr id="14" name="Pladsholder til tekst 7">
            <a:extLst>
              <a:ext uri="{FF2B5EF4-FFF2-40B4-BE49-F238E27FC236}">
                <a16:creationId xmlns:a16="http://schemas.microsoft.com/office/drawing/2014/main" id="{D8848E84-0EB2-714C-9D18-C2EC985AF3C5}"/>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320821866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IA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8" y="2376040"/>
            <a:ext cx="10512425"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B6A9443C-C3F8-F94D-8F91-00FBB70EBDE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B9A77E4-65CF-E04C-AD40-C19E5007DB8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9034245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IA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0"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2"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F5041824-65B2-ED40-8CBC-0D2C352BA20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E36A574-019B-D940-B660-698DE162A79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292255658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IA dark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8" y="2376040"/>
            <a:ext cx="10512425"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15950FF2-13F4-FE41-BAE2-BC888C58EBA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9697034B-353D-A846-B339-A86DC9211B6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85229133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IA dark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0"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2"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4C8AC01B-F4D2-804B-AF99-EB218BEB1764}"/>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FE975AD5-ED7F-EC46-9B8B-D8AEC4EA0DD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347106117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15411312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userDrawn="1">
  <p:cSld name="IA green, text left, image right edg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6456362" y="1852715"/>
            <a:ext cx="5735637" cy="3664517"/>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0D480A3A-FA0C-AB48-A796-C748E177F44A}"/>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B059933E-F194-BE44-BB23-FD3B0E79CA8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0" name="Pladsholder til tekst 7">
            <a:extLst>
              <a:ext uri="{FF2B5EF4-FFF2-40B4-BE49-F238E27FC236}">
                <a16:creationId xmlns:a16="http://schemas.microsoft.com/office/drawing/2014/main" id="{FAE256D0-5C26-DE4F-A093-E0F74B16C57B}"/>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40330204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IA green,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7" name="Undertitel 2">
            <a:extLst>
              <a:ext uri="{FF2B5EF4-FFF2-40B4-BE49-F238E27FC236}">
                <a16:creationId xmlns:a16="http://schemas.microsoft.com/office/drawing/2014/main" id="{6C75577D-7F2C-584C-A08D-3413C67C59A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8" name="Billede 7">
            <a:extLst>
              <a:ext uri="{FF2B5EF4-FFF2-40B4-BE49-F238E27FC236}">
                <a16:creationId xmlns:a16="http://schemas.microsoft.com/office/drawing/2014/main" id="{936AA7E2-47AB-A640-84D3-B24550AAE5BB}"/>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140587638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IA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9" name="Pladsholder til tekst 2">
            <a:extLst>
              <a:ext uri="{FF2B5EF4-FFF2-40B4-BE49-F238E27FC236}">
                <a16:creationId xmlns:a16="http://schemas.microsoft.com/office/drawing/2014/main" id="{C59050BC-46C7-9646-8A64-D9110D762D24}"/>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1" name="Undertitel 2">
            <a:extLst>
              <a:ext uri="{FF2B5EF4-FFF2-40B4-BE49-F238E27FC236}">
                <a16:creationId xmlns:a16="http://schemas.microsoft.com/office/drawing/2014/main" id="{43EBF497-BA60-9B46-83EE-D37C77178767}"/>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2" name="Billede 11">
            <a:extLst>
              <a:ext uri="{FF2B5EF4-FFF2-40B4-BE49-F238E27FC236}">
                <a16:creationId xmlns:a16="http://schemas.microsoft.com/office/drawing/2014/main" id="{1D8A146C-4925-8748-A692-8A33B44E06C4}"/>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
        <p:nvSpPr>
          <p:cNvPr id="14" name="Pladsholder til tekst 7">
            <a:extLst>
              <a:ext uri="{FF2B5EF4-FFF2-40B4-BE49-F238E27FC236}">
                <a16:creationId xmlns:a16="http://schemas.microsoft.com/office/drawing/2014/main" id="{5D907889-E60E-B544-9ECE-B2C240D46CB7}"/>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5" name="Pladsholder til tekst 7">
            <a:extLst>
              <a:ext uri="{FF2B5EF4-FFF2-40B4-BE49-F238E27FC236}">
                <a16:creationId xmlns:a16="http://schemas.microsoft.com/office/drawing/2014/main" id="{7A233622-0F1D-2844-887C-B7CACEACBAA5}"/>
              </a:ext>
            </a:extLst>
          </p:cNvPr>
          <p:cNvSpPr>
            <a:spLocks noGrp="1"/>
          </p:cNvSpPr>
          <p:nvPr>
            <p:ph type="body" sz="quarter" idx="12" hasCustomPrompt="1"/>
          </p:nvPr>
        </p:nvSpPr>
        <p:spPr>
          <a:xfrm>
            <a:off x="6456364"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828449648"/>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IA dark green – text left column">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1754140893"/>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IA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7"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solidFill>
                <a:schemeClr val="bg1"/>
              </a:solidFill>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54B94CA-2422-7F4B-ADDD-C2530E9D5578}"/>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2C8405D3-5556-A64A-9E89-D369045573D0}"/>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2721FC9-1DC5-BC47-ACB1-2B6592EDFE80}"/>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
        <p:nvSpPr>
          <p:cNvPr id="12" name="Pladsholder til tekst 7">
            <a:extLst>
              <a:ext uri="{FF2B5EF4-FFF2-40B4-BE49-F238E27FC236}">
                <a16:creationId xmlns:a16="http://schemas.microsoft.com/office/drawing/2014/main" id="{7F5E9BAD-EDB8-4E48-98C8-EA67E56706ED}"/>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
        <p:nvSpPr>
          <p:cNvPr id="13" name="Pladsholder til tekst 7">
            <a:extLst>
              <a:ext uri="{FF2B5EF4-FFF2-40B4-BE49-F238E27FC236}">
                <a16:creationId xmlns:a16="http://schemas.microsoft.com/office/drawing/2014/main" id="{B6C29F24-B025-5E40-9ED7-5443D8A47D11}"/>
              </a:ext>
            </a:extLst>
          </p:cNvPr>
          <p:cNvSpPr>
            <a:spLocks noGrp="1"/>
          </p:cNvSpPr>
          <p:nvPr>
            <p:ph type="body" sz="quarter" idx="12" hasCustomPrompt="1"/>
          </p:nvPr>
        </p:nvSpPr>
        <p:spPr>
          <a:xfrm>
            <a:off x="6456364"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814018562"/>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IA 50%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2665133639"/>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IA 50% dark green,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8B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pic>
        <p:nvPicPr>
          <p:cNvPr id="24" name="Billede 23">
            <a:extLst>
              <a:ext uri="{FF2B5EF4-FFF2-40B4-BE49-F238E27FC236}">
                <a16:creationId xmlns:a16="http://schemas.microsoft.com/office/drawing/2014/main" id="{06B5BA71-5D07-404B-A127-15AC4D5F9FD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282458" y="6176963"/>
            <a:ext cx="1627083" cy="356672"/>
          </a:xfrm>
          <a:prstGeom prst="rect">
            <a:avLst/>
          </a:prstGeom>
        </p:spPr>
      </p:pic>
      <p:sp>
        <p:nvSpPr>
          <p:cNvPr id="7" name="Pladsholder til tekst 2">
            <a:extLst>
              <a:ext uri="{FF2B5EF4-FFF2-40B4-BE49-F238E27FC236}">
                <a16:creationId xmlns:a16="http://schemas.microsoft.com/office/drawing/2014/main" id="{47FADF61-133E-0349-BE18-0FF2B0420F0B}"/>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10" name="Undertitel 2">
            <a:extLst>
              <a:ext uri="{FF2B5EF4-FFF2-40B4-BE49-F238E27FC236}">
                <a16:creationId xmlns:a16="http://schemas.microsoft.com/office/drawing/2014/main" id="{C88F8A27-BFE7-DA4E-9E76-1ED63EA83E7B}"/>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44B9CF16-C2F6-CD41-9E22-0060BD8ADCC3}"/>
              </a:ext>
            </a:extLst>
          </p:cNvPr>
          <p:cNvPicPr>
            <a:picLocks noChangeAspect="1"/>
          </p:cNvPicPr>
          <p:nvPr userDrawn="1"/>
        </p:nvPicPr>
        <p:blipFill rotWithShape="1">
          <a:blip r:embed="rId3"/>
          <a:srcRect l="7360"/>
          <a:stretch/>
        </p:blipFill>
        <p:spPr>
          <a:xfrm>
            <a:off x="410400" y="349200"/>
            <a:ext cx="286812" cy="154800"/>
          </a:xfrm>
          <a:prstGeom prst="rect">
            <a:avLst/>
          </a:prstGeom>
        </p:spPr>
      </p:pic>
      <p:sp>
        <p:nvSpPr>
          <p:cNvPr id="13" name="Pladsholder til tekst 7">
            <a:extLst>
              <a:ext uri="{FF2B5EF4-FFF2-40B4-BE49-F238E27FC236}">
                <a16:creationId xmlns:a16="http://schemas.microsoft.com/office/drawing/2014/main" id="{AF7F1362-E7F6-9542-B2B1-6C30EEA4E65A}"/>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a:p>
            <a:pPr lvl="0"/>
            <a:endParaRPr lang="en-US" noProof="0"/>
          </a:p>
        </p:txBody>
      </p:sp>
      <p:sp>
        <p:nvSpPr>
          <p:cNvPr id="14" name="Pladsholder til tekst 7">
            <a:extLst>
              <a:ext uri="{FF2B5EF4-FFF2-40B4-BE49-F238E27FC236}">
                <a16:creationId xmlns:a16="http://schemas.microsoft.com/office/drawing/2014/main" id="{D8848E84-0EB2-714C-9D18-C2EC985AF3C5}"/>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133001887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IA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8" y="2376040"/>
            <a:ext cx="10512425"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B6A9443C-C3F8-F94D-8F91-00FBB70EBDE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0B9A77E4-65CF-E04C-AD40-C19E5007DB8B}"/>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2404775591"/>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IA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77C8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0"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2"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F5041824-65B2-ED40-8CBC-0D2C352BA20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9E36A574-019B-D940-B660-698DE162A792}"/>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2765201075"/>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IA dark green, bullets over two columns with subheadline">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10512425"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8" y="2376040"/>
            <a:ext cx="10512425"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8" name="Undertitel 2">
            <a:extLst>
              <a:ext uri="{FF2B5EF4-FFF2-40B4-BE49-F238E27FC236}">
                <a16:creationId xmlns:a16="http://schemas.microsoft.com/office/drawing/2014/main" id="{15950FF2-13F4-FE41-BAE2-BC888C58EBAC}"/>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9697034B-353D-A846-B339-A86DC9211B6C}"/>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436050376"/>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IA dark green, bullets with subheadlines two columns">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2221"/>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13" name="Pladsholder til tekst 7">
            <a:extLst>
              <a:ext uri="{FF2B5EF4-FFF2-40B4-BE49-F238E27FC236}">
                <a16:creationId xmlns:a16="http://schemas.microsoft.com/office/drawing/2014/main" id="{B6FBED12-7897-7749-8BC0-FE568CA6FE76}"/>
              </a:ext>
            </a:extLst>
          </p:cNvPr>
          <p:cNvSpPr>
            <a:spLocks noGrp="1"/>
          </p:cNvSpPr>
          <p:nvPr>
            <p:ph type="body" sz="quarter" idx="11" hasCustomPrompt="1"/>
          </p:nvPr>
        </p:nvSpPr>
        <p:spPr>
          <a:xfrm>
            <a:off x="839787"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5" name="Pladsholder til indhold 2">
            <a:extLst>
              <a:ext uri="{FF2B5EF4-FFF2-40B4-BE49-F238E27FC236}">
                <a16:creationId xmlns:a16="http://schemas.microsoft.com/office/drawing/2014/main" id="{70869BA3-4F6F-1747-B3D2-762E9B9F9269}"/>
              </a:ext>
            </a:extLst>
          </p:cNvPr>
          <p:cNvSpPr>
            <a:spLocks noGrp="1"/>
          </p:cNvSpPr>
          <p:nvPr>
            <p:ph idx="1" hasCustomPrompt="1"/>
          </p:nvPr>
        </p:nvSpPr>
        <p:spPr>
          <a:xfrm>
            <a:off x="839789"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6" name="Pladsholder til tekst 7">
            <a:extLst>
              <a:ext uri="{FF2B5EF4-FFF2-40B4-BE49-F238E27FC236}">
                <a16:creationId xmlns:a16="http://schemas.microsoft.com/office/drawing/2014/main" id="{F98842D4-CC33-B640-A303-D77E28CF101F}"/>
              </a:ext>
            </a:extLst>
          </p:cNvPr>
          <p:cNvSpPr>
            <a:spLocks noGrp="1"/>
          </p:cNvSpPr>
          <p:nvPr>
            <p:ph type="body" sz="quarter" idx="12" hasCustomPrompt="1"/>
          </p:nvPr>
        </p:nvSpPr>
        <p:spPr>
          <a:xfrm>
            <a:off x="6456360" y="1848424"/>
            <a:ext cx="4895851" cy="348541"/>
          </a:xfrm>
          <a:prstGeom prst="rect">
            <a:avLst/>
          </a:prstGeom>
        </p:spPr>
        <p:txBody>
          <a:bodyPr lIns="0" tIns="0" rIns="0" bIns="0"/>
          <a:lstStyle>
            <a:lvl1pPr marL="0" indent="0">
              <a:buNone/>
              <a:defRPr lang="da-DK" sz="2400" smtClean="0">
                <a:solidFill>
                  <a:schemeClr val="bg1"/>
                </a:solidFill>
                <a:effectLst/>
              </a:defRPr>
            </a:lvl1pPr>
          </a:lstStyle>
          <a:p>
            <a:r>
              <a:rPr lang="da-DK" err="1"/>
              <a:t>Click</a:t>
            </a:r>
            <a:r>
              <a:rPr lang="da-DK"/>
              <a:t> </a:t>
            </a:r>
            <a:r>
              <a:rPr lang="da-DK" err="1"/>
              <a:t>here</a:t>
            </a:r>
            <a:r>
              <a:rPr lang="da-DK"/>
              <a:t> to </a:t>
            </a:r>
            <a:r>
              <a:rPr lang="da-DK" err="1"/>
              <a:t>add</a:t>
            </a:r>
            <a:r>
              <a:rPr lang="da-DK"/>
              <a:t> </a:t>
            </a:r>
            <a:r>
              <a:rPr lang="da-DK" err="1"/>
              <a:t>subheading</a:t>
            </a:r>
            <a:endParaRPr lang="da-DK"/>
          </a:p>
        </p:txBody>
      </p:sp>
      <p:sp>
        <p:nvSpPr>
          <p:cNvPr id="7" name="Pladsholder til indhold 2">
            <a:extLst>
              <a:ext uri="{FF2B5EF4-FFF2-40B4-BE49-F238E27FC236}">
                <a16:creationId xmlns:a16="http://schemas.microsoft.com/office/drawing/2014/main" id="{7D39B181-6D84-2C44-9400-E85BDDB22BBA}"/>
              </a:ext>
            </a:extLst>
          </p:cNvPr>
          <p:cNvSpPr>
            <a:spLocks noGrp="1"/>
          </p:cNvSpPr>
          <p:nvPr>
            <p:ph idx="13" hasCustomPrompt="1"/>
          </p:nvPr>
        </p:nvSpPr>
        <p:spPr>
          <a:xfrm>
            <a:off x="6456362" y="2376040"/>
            <a:ext cx="4895850" cy="3141192"/>
          </a:xfrm>
          <a:prstGeom prst="rect">
            <a:avLst/>
          </a:prstGeom>
        </p:spPr>
        <p:txBody>
          <a:bodyPr lIns="0" tIns="0" rIns="0" bIns="0"/>
          <a:lstStyle>
            <a:lvl1pPr marL="252000" indent="-252000" algn="l" defTabSz="914400" rtl="0" eaLnBrk="1" latinLnBrk="0" hangingPunct="1">
              <a:lnSpc>
                <a:spcPct val="90000"/>
              </a:lnSpc>
              <a:buClr>
                <a:schemeClr val="bg1"/>
              </a:buClr>
              <a:buFont typeface="Arial" panose="020B0604020202020204" pitchFamily="34" charset="0"/>
              <a:buChar char="•"/>
              <a:defRPr lang="en-US" sz="2000" kern="1200" noProof="0" dirty="0">
                <a:solidFill>
                  <a:schemeClr val="bg1"/>
                </a:solidFill>
                <a:latin typeface="+mj-lt"/>
                <a:ea typeface="+mn-ea"/>
                <a:cs typeface="+mn-cs"/>
              </a:defRPr>
            </a:lvl1pPr>
            <a:lvl2pPr marL="554037"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2pPr>
            <a:lvl3pPr marL="861750" indent="-285750" algn="l" defTabSz="914400" rtl="0" eaLnBrk="1" latinLnBrk="0" hangingPunct="1">
              <a:lnSpc>
                <a:spcPct val="90000"/>
              </a:lnSpc>
              <a:buClr>
                <a:schemeClr val="bg1"/>
              </a:buClr>
              <a:buFont typeface="Systemskrift"/>
              <a:buChar char="–"/>
              <a:defRPr lang="en-US" sz="1600" kern="1200" noProof="0" dirty="0">
                <a:solidFill>
                  <a:schemeClr val="bg1"/>
                </a:solidFill>
                <a:latin typeface="+mj-lt"/>
                <a:ea typeface="+mn-ea"/>
                <a:cs typeface="+mn-cs"/>
              </a:defRPr>
            </a:lvl3pPr>
            <a:lvl4pPr>
              <a:buClr>
                <a:srgbClr val="2BC4B6"/>
              </a:buClr>
              <a:defRPr/>
            </a:lvl4pPr>
            <a:lvl5pPr>
              <a:buClr>
                <a:srgbClr val="2BC4B6"/>
              </a:buClr>
              <a:defRPr/>
            </a:lvl5pPr>
          </a:lstStyle>
          <a:p>
            <a:pPr lvl="0"/>
            <a:r>
              <a:rPr lang="en-US" noProof="0"/>
              <a:t>Click to add text</a:t>
            </a:r>
          </a:p>
          <a:p>
            <a:pPr lvl="1"/>
            <a:r>
              <a:rPr lang="en-US" noProof="0"/>
              <a:t>Second level</a:t>
            </a:r>
          </a:p>
          <a:p>
            <a:pPr lvl="2"/>
            <a:r>
              <a:rPr lang="en-US" noProof="0"/>
              <a:t>Third level</a:t>
            </a:r>
          </a:p>
        </p:txBody>
      </p:sp>
      <p:sp>
        <p:nvSpPr>
          <p:cNvPr id="10" name="Undertitel 2">
            <a:extLst>
              <a:ext uri="{FF2B5EF4-FFF2-40B4-BE49-F238E27FC236}">
                <a16:creationId xmlns:a16="http://schemas.microsoft.com/office/drawing/2014/main" id="{4C8AC01B-F4D2-804B-AF99-EB218BEB1764}"/>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1" name="Billede 10">
            <a:extLst>
              <a:ext uri="{FF2B5EF4-FFF2-40B4-BE49-F238E27FC236}">
                <a16:creationId xmlns:a16="http://schemas.microsoft.com/office/drawing/2014/main" id="{FE975AD5-ED7F-EC46-9B8B-D8AEC4EA0DD3}"/>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Tree>
    <p:extLst>
      <p:ext uri="{BB962C8B-B14F-4D97-AF65-F5344CB8AC3E}">
        <p14:creationId xmlns:p14="http://schemas.microsoft.com/office/powerpoint/2010/main" val="1870986067"/>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White, two columns">
    <p:spTree>
      <p:nvGrpSpPr>
        <p:cNvPr id="1" name=""/>
        <p:cNvGrpSpPr/>
        <p:nvPr/>
      </p:nvGrpSpPr>
      <p:grpSpPr>
        <a:xfrm>
          <a:off x="0" y="0"/>
          <a:ext cx="0" cy="0"/>
          <a:chOff x="0" y="0"/>
          <a:chExt cx="0" cy="0"/>
        </a:xfrm>
      </p:grpSpPr>
      <p:sp>
        <p:nvSpPr>
          <p:cNvPr id="7" name="Pladsholder til tekst 2">
            <a:extLst>
              <a:ext uri="{FF2B5EF4-FFF2-40B4-BE49-F238E27FC236}">
                <a16:creationId xmlns:a16="http://schemas.microsoft.com/office/drawing/2014/main" id="{9B6B6E24-81E9-9143-BD34-D68C65388A6C}"/>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tx1"/>
                </a:solidFill>
              </a:defRPr>
            </a:lvl1pPr>
          </a:lstStyle>
          <a:p>
            <a:r>
              <a:rPr lang="da-DK" err="1"/>
              <a:t>Click</a:t>
            </a:r>
            <a:r>
              <a:rPr lang="da-DK"/>
              <a:t> to </a:t>
            </a:r>
            <a:r>
              <a:rPr lang="da-DK" err="1"/>
              <a:t>add</a:t>
            </a:r>
            <a:r>
              <a:rPr lang="da-DK"/>
              <a:t> </a:t>
            </a:r>
            <a:r>
              <a:rPr lang="da-DK" err="1"/>
              <a:t>headline</a:t>
            </a:r>
            <a:endParaRPr lang="da-DK"/>
          </a:p>
        </p:txBody>
      </p:sp>
      <p:sp>
        <p:nvSpPr>
          <p:cNvPr id="8" name="Undertitel 2">
            <a:extLst>
              <a:ext uri="{FF2B5EF4-FFF2-40B4-BE49-F238E27FC236}">
                <a16:creationId xmlns:a16="http://schemas.microsoft.com/office/drawing/2014/main" id="{BC274019-C7B3-734C-BCEB-2E2C674A7CDD}"/>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tx1"/>
                </a:solidFill>
                <a:latin typeface="Arial" panose="020B0604020202020204" pitchFamily="34" charset="0"/>
                <a:ea typeface="Noa LT Std" charset="0"/>
                <a:cs typeface="Arial" panose="020B0604020202020204" pitchFamily="34" charset="0"/>
              </a:rPr>
              <a:t>Science </a:t>
            </a:r>
            <a:r>
              <a:rPr lang="da-DK" sz="1200" b="1">
                <a:solidFill>
                  <a:schemeClr val="tx1"/>
                </a:solidFill>
                <a:latin typeface="Arial" panose="020B0604020202020204" pitchFamily="34" charset="0"/>
                <a:ea typeface="Noa LT Std" charset="0"/>
                <a:cs typeface="Arial" panose="020B0604020202020204" pitchFamily="34" charset="0"/>
              </a:rPr>
              <a:t>made</a:t>
            </a:r>
            <a:r>
              <a:rPr lang="da-DK" sz="1200">
                <a:solidFill>
                  <a:schemeClr val="tx1"/>
                </a:solidFill>
                <a:latin typeface="Arial" panose="020B0604020202020204" pitchFamily="34" charset="0"/>
                <a:ea typeface="Noa LT Std" charset="0"/>
                <a:cs typeface="Arial" panose="020B0604020202020204" pitchFamily="34" charset="0"/>
              </a:rPr>
              <a:t> </a:t>
            </a:r>
            <a:r>
              <a:rPr lang="da-DK" sz="1200" err="1">
                <a:solidFill>
                  <a:schemeClr val="tx1"/>
                </a:solidFill>
                <a:latin typeface="Arial" panose="020B0604020202020204" pitchFamily="34" charset="0"/>
                <a:ea typeface="Noa LT Std" charset="0"/>
                <a:cs typeface="Arial" panose="020B0604020202020204" pitchFamily="34" charset="0"/>
              </a:rPr>
              <a:t>smarter</a:t>
            </a:r>
            <a:endParaRPr lang="da-DK" sz="1200">
              <a:solidFill>
                <a:schemeClr val="tx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7889E551-FB93-4241-976B-DCE16AAA6504}"/>
              </a:ext>
            </a:extLst>
          </p:cNvPr>
          <p:cNvPicPr>
            <a:picLocks noChangeAspect="1"/>
          </p:cNvPicPr>
          <p:nvPr userDrawn="1"/>
        </p:nvPicPr>
        <p:blipFill rotWithShape="1">
          <a:blip r:embed="rId2"/>
          <a:srcRect l="7360"/>
          <a:stretch/>
        </p:blipFill>
        <p:spPr>
          <a:xfrm>
            <a:off x="410400" y="349200"/>
            <a:ext cx="286812" cy="154800"/>
          </a:xfrm>
          <a:prstGeom prst="rect">
            <a:avLst/>
          </a:prstGeom>
        </p:spPr>
      </p:pic>
      <p:sp>
        <p:nvSpPr>
          <p:cNvPr id="10" name="Pladsholder til tekst 7">
            <a:extLst>
              <a:ext uri="{FF2B5EF4-FFF2-40B4-BE49-F238E27FC236}">
                <a16:creationId xmlns:a16="http://schemas.microsoft.com/office/drawing/2014/main" id="{9CAA14C4-1DF4-DE4C-9AAB-6A0CB6729FEF}"/>
              </a:ext>
            </a:extLst>
          </p:cNvPr>
          <p:cNvSpPr>
            <a:spLocks noGrp="1"/>
          </p:cNvSpPr>
          <p:nvPr>
            <p:ph type="body" sz="quarter" idx="11" hasCustomPrompt="1"/>
          </p:nvPr>
        </p:nvSpPr>
        <p:spPr>
          <a:xfrm>
            <a:off x="839788" y="1852025"/>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
        <p:nvSpPr>
          <p:cNvPr id="12" name="Pladsholder til tekst 7">
            <a:extLst>
              <a:ext uri="{FF2B5EF4-FFF2-40B4-BE49-F238E27FC236}">
                <a16:creationId xmlns:a16="http://schemas.microsoft.com/office/drawing/2014/main" id="{23643BFA-8E02-E449-A7BD-09F4E0C933AC}"/>
              </a:ext>
            </a:extLst>
          </p:cNvPr>
          <p:cNvSpPr>
            <a:spLocks noGrp="1"/>
          </p:cNvSpPr>
          <p:nvPr>
            <p:ph type="body" sz="quarter" idx="12" hasCustomPrompt="1"/>
          </p:nvPr>
        </p:nvSpPr>
        <p:spPr>
          <a:xfrm>
            <a:off x="6456362" y="1850051"/>
            <a:ext cx="4895850" cy="3665207"/>
          </a:xfrm>
          <a:prstGeom prst="rect">
            <a:avLst/>
          </a:prstGeom>
        </p:spPr>
        <p:txBody>
          <a:bodyPr lIns="0" tIns="0" rIns="0" bIns="0"/>
          <a:lstStyle>
            <a:lvl1pPr marL="0" indent="0">
              <a:buFont typeface="Arial" panose="020B0604020202020204" pitchFamily="34" charset="0"/>
              <a:buNone/>
              <a:defRPr lang="da-DK" smtClean="0">
                <a:solidFill>
                  <a:schemeClr val="tx1"/>
                </a:solidFill>
                <a:effectLst/>
              </a:defRPr>
            </a:lvl1pPr>
            <a:lvl2pPr marL="685800" indent="-228600">
              <a:buClr>
                <a:schemeClr val="tx1"/>
              </a:buClr>
              <a:buFont typeface="Systemskrift"/>
              <a:buChar char="–"/>
              <a:defRPr>
                <a:solidFill>
                  <a:schemeClr val="tx1"/>
                </a:solidFill>
              </a:defRPr>
            </a:lvl2pPr>
            <a:lvl3pPr marL="1143000" indent="-228600">
              <a:buClr>
                <a:schemeClr val="tx1"/>
              </a:buClr>
              <a:buFont typeface="Systemskrift"/>
              <a:buChar char="–"/>
              <a:defRPr>
                <a:solidFill>
                  <a:schemeClr val="tx1"/>
                </a:solidFill>
              </a:defRPr>
            </a:lvl3pPr>
          </a:lstStyle>
          <a:p>
            <a:pPr lvl="0"/>
            <a:r>
              <a:rPr lang="en-US" noProof="0"/>
              <a:t>Click here to add text</a:t>
            </a:r>
          </a:p>
        </p:txBody>
      </p:sp>
    </p:spTree>
    <p:extLst>
      <p:ext uri="{BB962C8B-B14F-4D97-AF65-F5344CB8AC3E}">
        <p14:creationId xmlns:p14="http://schemas.microsoft.com/office/powerpoint/2010/main" val="3443198944"/>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userDrawn="1">
  <p:cSld name="IA dark green, text right, image left">
    <p:spTree>
      <p:nvGrpSpPr>
        <p:cNvPr id="1" name=""/>
        <p:cNvGrpSpPr/>
        <p:nvPr/>
      </p:nvGrpSpPr>
      <p:grpSpPr>
        <a:xfrm>
          <a:off x="0" y="0"/>
          <a:ext cx="0" cy="0"/>
          <a:chOff x="0" y="0"/>
          <a:chExt cx="0" cy="0"/>
        </a:xfrm>
      </p:grpSpPr>
      <p:sp>
        <p:nvSpPr>
          <p:cNvPr id="21" name="Rektangel 20">
            <a:extLst>
              <a:ext uri="{FF2B5EF4-FFF2-40B4-BE49-F238E27FC236}">
                <a16:creationId xmlns:a16="http://schemas.microsoft.com/office/drawing/2014/main" id="{4E80E9E2-81B0-954C-9A01-9EF8BC2FF1A8}"/>
              </a:ext>
            </a:extLst>
          </p:cNvPr>
          <p:cNvSpPr/>
          <p:nvPr userDrawn="1"/>
        </p:nvSpPr>
        <p:spPr>
          <a:xfrm>
            <a:off x="407986" y="0"/>
            <a:ext cx="11376025" cy="5876925"/>
          </a:xfrm>
          <a:prstGeom prst="rect">
            <a:avLst/>
          </a:prstGeom>
          <a:solidFill>
            <a:srgbClr val="3C5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latin typeface="Arial" panose="020B0604020202020204" pitchFamily="34" charset="0"/>
              <a:cs typeface="Arial" panose="020B0604020202020204" pitchFamily="34" charset="0"/>
            </a:endParaRPr>
          </a:p>
        </p:txBody>
      </p:sp>
      <p:sp>
        <p:nvSpPr>
          <p:cNvPr id="3" name="Pladsholder til tekst 2">
            <a:extLst>
              <a:ext uri="{FF2B5EF4-FFF2-40B4-BE49-F238E27FC236}">
                <a16:creationId xmlns:a16="http://schemas.microsoft.com/office/drawing/2014/main" id="{E901265E-4A81-AF4D-BAD5-6DCEC930DA9D}"/>
              </a:ext>
            </a:extLst>
          </p:cNvPr>
          <p:cNvSpPr>
            <a:spLocks noGrp="1"/>
          </p:cNvSpPr>
          <p:nvPr>
            <p:ph type="body" sz="quarter" idx="10" hasCustomPrompt="1"/>
          </p:nvPr>
        </p:nvSpPr>
        <p:spPr>
          <a:xfrm>
            <a:off x="839787" y="1075822"/>
            <a:ext cx="10512425" cy="412562"/>
          </a:xfrm>
          <a:prstGeom prst="rect">
            <a:avLst/>
          </a:prstGeom>
        </p:spPr>
        <p:txBody>
          <a:bodyPr lIns="0" tIns="0" rIns="0" bIns="0"/>
          <a:lstStyle>
            <a:lvl1pPr marL="0" indent="0">
              <a:buNone/>
              <a:defRPr sz="3200">
                <a:solidFill>
                  <a:schemeClr val="bg1"/>
                </a:solidFill>
              </a:defRPr>
            </a:lvl1pPr>
          </a:lstStyle>
          <a:p>
            <a:r>
              <a:rPr lang="da-DK" err="1"/>
              <a:t>Click</a:t>
            </a:r>
            <a:r>
              <a:rPr lang="da-DK"/>
              <a:t> to </a:t>
            </a:r>
            <a:r>
              <a:rPr lang="da-DK" err="1"/>
              <a:t>add</a:t>
            </a:r>
            <a:r>
              <a:rPr lang="da-DK"/>
              <a:t> </a:t>
            </a:r>
            <a:r>
              <a:rPr lang="da-DK" err="1"/>
              <a:t>headline</a:t>
            </a:r>
            <a:endParaRPr lang="da-DK"/>
          </a:p>
        </p:txBody>
      </p:sp>
      <p:sp>
        <p:nvSpPr>
          <p:cNvPr id="4" name="Pladsholder til billede 3">
            <a:extLst>
              <a:ext uri="{FF2B5EF4-FFF2-40B4-BE49-F238E27FC236}">
                <a16:creationId xmlns:a16="http://schemas.microsoft.com/office/drawing/2014/main" id="{517362EE-FDB8-CB4E-B1E6-0ACD8A9D450C}"/>
              </a:ext>
            </a:extLst>
          </p:cNvPr>
          <p:cNvSpPr>
            <a:spLocks noGrp="1"/>
          </p:cNvSpPr>
          <p:nvPr>
            <p:ph type="pic" sz="quarter" idx="12" hasCustomPrompt="1"/>
          </p:nvPr>
        </p:nvSpPr>
        <p:spPr>
          <a:xfrm>
            <a:off x="839787" y="1852715"/>
            <a:ext cx="4895850" cy="3664517"/>
          </a:xfrm>
          <a:prstGeom prst="rect">
            <a:avLst/>
          </a:prstGeom>
        </p:spPr>
        <p:txBody>
          <a:bodyPr lIns="0" tIns="0" rIns="0" bIns="0"/>
          <a:lstStyle>
            <a:lvl1pPr marL="0" indent="0" algn="ctr">
              <a:buNone/>
              <a:defRPr>
                <a:solidFill>
                  <a:schemeClr val="bg1"/>
                </a:solidFill>
              </a:defRPr>
            </a:lvl1pPr>
          </a:lstStyle>
          <a:p>
            <a:r>
              <a:rPr lang="da-DK"/>
              <a:t>Press </a:t>
            </a:r>
            <a:r>
              <a:rPr lang="da-DK" err="1"/>
              <a:t>button</a:t>
            </a:r>
            <a:r>
              <a:rPr lang="da-DK"/>
              <a:t> to </a:t>
            </a:r>
            <a:r>
              <a:rPr lang="da-DK" err="1"/>
              <a:t>insert</a:t>
            </a:r>
            <a:r>
              <a:rPr lang="da-DK"/>
              <a:t> </a:t>
            </a:r>
            <a:r>
              <a:rPr lang="da-DK" err="1"/>
              <a:t>photo</a:t>
            </a:r>
            <a:endParaRPr lang="da-DK"/>
          </a:p>
        </p:txBody>
      </p:sp>
      <p:sp>
        <p:nvSpPr>
          <p:cNvPr id="8" name="Undertitel 2">
            <a:extLst>
              <a:ext uri="{FF2B5EF4-FFF2-40B4-BE49-F238E27FC236}">
                <a16:creationId xmlns:a16="http://schemas.microsoft.com/office/drawing/2014/main" id="{39616287-DDB7-0145-8F34-E90B5A83E815}"/>
              </a:ext>
            </a:extLst>
          </p:cNvPr>
          <p:cNvSpPr txBox="1">
            <a:spLocks/>
          </p:cNvSpPr>
          <p:nvPr userDrawn="1"/>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9" name="Billede 8">
            <a:extLst>
              <a:ext uri="{FF2B5EF4-FFF2-40B4-BE49-F238E27FC236}">
                <a16:creationId xmlns:a16="http://schemas.microsoft.com/office/drawing/2014/main" id="{D65357D1-9E41-174E-ABAC-162DC4BCF045}"/>
              </a:ext>
            </a:extLst>
          </p:cNvPr>
          <p:cNvPicPr>
            <a:picLocks noChangeAspect="1"/>
          </p:cNvPicPr>
          <p:nvPr userDrawn="1"/>
        </p:nvPicPr>
        <p:blipFill rotWithShape="1">
          <a:blip r:embed="rId2"/>
          <a:srcRect l="7383" t="3" r="2" b="-3"/>
          <a:stretch/>
        </p:blipFill>
        <p:spPr>
          <a:xfrm>
            <a:off x="408978" y="348541"/>
            <a:ext cx="285822" cy="154305"/>
          </a:xfrm>
          <a:prstGeom prst="rect">
            <a:avLst/>
          </a:prstGeom>
        </p:spPr>
      </p:pic>
      <p:sp>
        <p:nvSpPr>
          <p:cNvPr id="10" name="Pladsholder til tekst 7">
            <a:extLst>
              <a:ext uri="{FF2B5EF4-FFF2-40B4-BE49-F238E27FC236}">
                <a16:creationId xmlns:a16="http://schemas.microsoft.com/office/drawing/2014/main" id="{B52F1FB7-4EDA-EF47-9CAC-5C23F5B7EB7B}"/>
              </a:ext>
            </a:extLst>
          </p:cNvPr>
          <p:cNvSpPr>
            <a:spLocks noGrp="1"/>
          </p:cNvSpPr>
          <p:nvPr>
            <p:ph type="body" sz="quarter" idx="11" hasCustomPrompt="1"/>
          </p:nvPr>
        </p:nvSpPr>
        <p:spPr>
          <a:xfrm>
            <a:off x="6456365" y="1852025"/>
            <a:ext cx="4895850" cy="3665207"/>
          </a:xfrm>
          <a:prstGeom prst="rect">
            <a:avLst/>
          </a:prstGeom>
        </p:spPr>
        <p:txBody>
          <a:bodyPr lIns="0" tIns="0" rIns="0" bIns="0"/>
          <a:lstStyle>
            <a:lvl1pPr marL="0" indent="0">
              <a:buNone/>
              <a:defRPr lang="da-DK" smtClean="0">
                <a:solidFill>
                  <a:schemeClr val="bg1"/>
                </a:solidFill>
                <a:effectLst/>
              </a:defRPr>
            </a:lvl1pPr>
            <a:lvl2pPr marL="685800" indent="-228600">
              <a:buClr>
                <a:schemeClr val="bg1"/>
              </a:buClr>
              <a:buFont typeface="Systemskrift"/>
              <a:buChar char="–"/>
              <a:defRPr>
                <a:solidFill>
                  <a:schemeClr val="bg1"/>
                </a:solidFill>
              </a:defRPr>
            </a:lvl2pPr>
            <a:lvl3pPr marL="1143000" indent="-228600">
              <a:buClr>
                <a:schemeClr val="bg1"/>
              </a:buClr>
              <a:buFont typeface="Systemskrift"/>
              <a:buChar char="–"/>
              <a:defRPr>
                <a:solidFill>
                  <a:schemeClr val="bg1"/>
                </a:solidFill>
              </a:defRPr>
            </a:lvl3pPr>
          </a:lstStyle>
          <a:p>
            <a:pPr lvl="0"/>
            <a:r>
              <a:rPr lang="en-US" noProof="0"/>
              <a:t>Click here to add text</a:t>
            </a:r>
          </a:p>
        </p:txBody>
      </p:sp>
    </p:spTree>
    <p:extLst>
      <p:ext uri="{BB962C8B-B14F-4D97-AF65-F5344CB8AC3E}">
        <p14:creationId xmlns:p14="http://schemas.microsoft.com/office/powerpoint/2010/main" val="2530128970"/>
      </p:ext>
    </p:extLst>
  </p:cSld>
  <p:clrMapOvr>
    <a:masterClrMapping/>
  </p:clrMapOvr>
  <p:extLst>
    <p:ext uri="{DCECCB84-F9BA-43D5-87BE-67443E8EF086}">
      <p15:sldGuideLst xmlns:p15="http://schemas.microsoft.com/office/powerpoint/2012/main">
        <p15:guide id="1" pos="529">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emf"/><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17" Type="http://schemas.openxmlformats.org/officeDocument/2006/relationships/image" Target="../media/image1.emf"/><Relationship Id="rId2" Type="http://schemas.openxmlformats.org/officeDocument/2006/relationships/slideLayout" Target="../slideLayouts/slideLayout11.xml"/><Relationship Id="rId16" Type="http://schemas.openxmlformats.org/officeDocument/2006/relationships/theme" Target="../theme/theme2.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slideLayout" Target="../slideLayouts/slideLayout2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image" Target="../media/image1.emf"/><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theme" Target="../theme/theme3.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image" Target="../media/image1.emf"/><Relationship Id="rId5" Type="http://schemas.openxmlformats.org/officeDocument/2006/relationships/slideLayout" Target="../slideLayouts/slideLayout39.xml"/><Relationship Id="rId10" Type="http://schemas.openxmlformats.org/officeDocument/2006/relationships/theme" Target="../theme/theme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4" Type="http://schemas.openxmlformats.org/officeDocument/2006/relationships/image" Target="../media/image1.emf"/></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slideLayout" Target="../slideLayouts/slideLayout48.xml"/><Relationship Id="rId7" Type="http://schemas.openxmlformats.org/officeDocument/2006/relationships/theme" Target="../theme/theme6.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5" Type="http://schemas.openxmlformats.org/officeDocument/2006/relationships/slideLayout" Target="../slideLayouts/slideLayout50.xml"/><Relationship Id="rId4" Type="http://schemas.openxmlformats.org/officeDocument/2006/relationships/slideLayout" Target="../slideLayouts/slideLayout49.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53.xml"/><Relationship Id="rId1" Type="http://schemas.openxmlformats.org/officeDocument/2006/relationships/slideLayout" Target="../slideLayouts/slideLayout52.xml"/><Relationship Id="rId4" Type="http://schemas.openxmlformats.org/officeDocument/2006/relationships/image" Target="../media/image1.emf"/></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theme" Target="../theme/theme8.xml"/><Relationship Id="rId5" Type="http://schemas.openxmlformats.org/officeDocument/2006/relationships/slideLayout" Target="../slideLayouts/slideLayout58.xml"/><Relationship Id="rId4" Type="http://schemas.openxmlformats.org/officeDocument/2006/relationships/slideLayout" Target="../slideLayouts/slideLayout57.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71.xml"/><Relationship Id="rId18" Type="http://schemas.openxmlformats.org/officeDocument/2006/relationships/slideLayout" Target="../slideLayouts/slideLayout76.xml"/><Relationship Id="rId26" Type="http://schemas.openxmlformats.org/officeDocument/2006/relationships/slideLayout" Target="../slideLayouts/slideLayout84.xml"/><Relationship Id="rId3" Type="http://schemas.openxmlformats.org/officeDocument/2006/relationships/slideLayout" Target="../slideLayouts/slideLayout61.xml"/><Relationship Id="rId21" Type="http://schemas.openxmlformats.org/officeDocument/2006/relationships/slideLayout" Target="../slideLayouts/slideLayout79.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17" Type="http://schemas.openxmlformats.org/officeDocument/2006/relationships/slideLayout" Target="../slideLayouts/slideLayout75.xml"/><Relationship Id="rId25" Type="http://schemas.openxmlformats.org/officeDocument/2006/relationships/slideLayout" Target="../slideLayouts/slideLayout83.xml"/><Relationship Id="rId33" Type="http://schemas.openxmlformats.org/officeDocument/2006/relationships/image" Target="../media/image32.png"/><Relationship Id="rId2" Type="http://schemas.openxmlformats.org/officeDocument/2006/relationships/slideLayout" Target="../slideLayouts/slideLayout60.xml"/><Relationship Id="rId16" Type="http://schemas.openxmlformats.org/officeDocument/2006/relationships/slideLayout" Target="../slideLayouts/slideLayout74.xml"/><Relationship Id="rId20" Type="http://schemas.openxmlformats.org/officeDocument/2006/relationships/slideLayout" Target="../slideLayouts/slideLayout78.xml"/><Relationship Id="rId29" Type="http://schemas.openxmlformats.org/officeDocument/2006/relationships/slideLayout" Target="../slideLayouts/slideLayout87.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24" Type="http://schemas.openxmlformats.org/officeDocument/2006/relationships/slideLayout" Target="../slideLayouts/slideLayout82.xml"/><Relationship Id="rId32" Type="http://schemas.openxmlformats.org/officeDocument/2006/relationships/theme" Target="../theme/theme9.xml"/><Relationship Id="rId5" Type="http://schemas.openxmlformats.org/officeDocument/2006/relationships/slideLayout" Target="../slideLayouts/slideLayout63.xml"/><Relationship Id="rId15" Type="http://schemas.openxmlformats.org/officeDocument/2006/relationships/slideLayout" Target="../slideLayouts/slideLayout73.xml"/><Relationship Id="rId23" Type="http://schemas.openxmlformats.org/officeDocument/2006/relationships/slideLayout" Target="../slideLayouts/slideLayout81.xml"/><Relationship Id="rId28" Type="http://schemas.openxmlformats.org/officeDocument/2006/relationships/slideLayout" Target="../slideLayouts/slideLayout86.xml"/><Relationship Id="rId10" Type="http://schemas.openxmlformats.org/officeDocument/2006/relationships/slideLayout" Target="../slideLayouts/slideLayout68.xml"/><Relationship Id="rId19" Type="http://schemas.openxmlformats.org/officeDocument/2006/relationships/slideLayout" Target="../slideLayouts/slideLayout77.xml"/><Relationship Id="rId31" Type="http://schemas.openxmlformats.org/officeDocument/2006/relationships/slideLayout" Target="../slideLayouts/slideLayout89.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slideLayout" Target="../slideLayouts/slideLayout72.xml"/><Relationship Id="rId22" Type="http://schemas.openxmlformats.org/officeDocument/2006/relationships/slideLayout" Target="../slideLayouts/slideLayout80.xml"/><Relationship Id="rId27" Type="http://schemas.openxmlformats.org/officeDocument/2006/relationships/slideLayout" Target="../slideLayouts/slideLayout85.xml"/><Relationship Id="rId30" Type="http://schemas.openxmlformats.org/officeDocument/2006/relationships/slideLayout" Target="../slideLayouts/slideLayout88.xml"/><Relationship Id="rId8" Type="http://schemas.openxmlformats.org/officeDocument/2006/relationships/slideLayout" Target="../slideLayouts/slideLayout66.xml"/></Relationships>
</file>

<file path=ppt/slideMasters/_rels/slideMaster10.xml.rels><?xml version="1.0" encoding="UTF-8" standalone="yes"?>
<Relationships xmlns="http://schemas.openxmlformats.org/package/2006/relationships"><Relationship Id="rId3" Type="http://schemas.openxmlformats.org/officeDocument/2006/relationships/tags" Target="../tags/tag2.xml"/><Relationship Id="rId2" Type="http://schemas.openxmlformats.org/officeDocument/2006/relationships/theme" Target="../theme/theme10.xml"/><Relationship Id="rId1" Type="http://schemas.openxmlformats.org/officeDocument/2006/relationships/slideLayout" Target="../slideLayouts/slideLayout90.xml"/><Relationship Id="rId6" Type="http://schemas.openxmlformats.org/officeDocument/2006/relationships/image" Target="../media/image50.png"/><Relationship Id="rId5" Type="http://schemas.openxmlformats.org/officeDocument/2006/relationships/image" Target="../media/image49.emf"/><Relationship Id="rId4" Type="http://schemas.openxmlformats.org/officeDocument/2006/relationships/oleObject" Target="../embeddings/oleObject1.bin"/></Relationships>
</file>

<file path=ppt/slideMasters/_rels/slideMaster11.xml.rels><?xml version="1.0" encoding="UTF-8" standalone="yes"?>
<Relationships xmlns="http://schemas.openxmlformats.org/package/2006/relationships"><Relationship Id="rId8" Type="http://schemas.openxmlformats.org/officeDocument/2006/relationships/tags" Target="../tags/tag3.xml"/><Relationship Id="rId3" Type="http://schemas.openxmlformats.org/officeDocument/2006/relationships/slideLayout" Target="../slideLayouts/slideLayout93.xml"/><Relationship Id="rId7" Type="http://schemas.openxmlformats.org/officeDocument/2006/relationships/theme" Target="../theme/theme11.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image" Target="../media/image50.png"/><Relationship Id="rId5" Type="http://schemas.openxmlformats.org/officeDocument/2006/relationships/slideLayout" Target="../slideLayouts/slideLayout95.xml"/><Relationship Id="rId10" Type="http://schemas.openxmlformats.org/officeDocument/2006/relationships/image" Target="../media/image49.emf"/><Relationship Id="rId4" Type="http://schemas.openxmlformats.org/officeDocument/2006/relationships/slideLayout" Target="../slideLayouts/slideLayout94.xml"/><Relationship Id="rId9" Type="http://schemas.openxmlformats.org/officeDocument/2006/relationships/oleObject" Target="../embeddings/oleObject2.bin"/></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slideLayout" Target="../slideLayouts/slideLayout109.xml"/><Relationship Id="rId18" Type="http://schemas.openxmlformats.org/officeDocument/2006/relationships/image" Target="../media/image1.emf"/><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slideLayout" Target="../slideLayouts/slideLayout108.xml"/><Relationship Id="rId17" Type="http://schemas.openxmlformats.org/officeDocument/2006/relationships/image" Target="../media/image49.emf"/><Relationship Id="rId2" Type="http://schemas.openxmlformats.org/officeDocument/2006/relationships/slideLayout" Target="../slideLayouts/slideLayout98.xml"/><Relationship Id="rId16" Type="http://schemas.openxmlformats.org/officeDocument/2006/relationships/oleObject" Target="../embeddings/oleObject3.bin"/><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5" Type="http://schemas.openxmlformats.org/officeDocument/2006/relationships/tags" Target="../tags/tag4.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 Id="rId1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17.xml"/><Relationship Id="rId13" Type="http://schemas.openxmlformats.org/officeDocument/2006/relationships/slideLayout" Target="../slideLayouts/slideLayout122.xml"/><Relationship Id="rId3" Type="http://schemas.openxmlformats.org/officeDocument/2006/relationships/slideLayout" Target="../slideLayouts/slideLayout112.xml"/><Relationship Id="rId7" Type="http://schemas.openxmlformats.org/officeDocument/2006/relationships/slideLayout" Target="../slideLayouts/slideLayout116.xml"/><Relationship Id="rId12" Type="http://schemas.openxmlformats.org/officeDocument/2006/relationships/slideLayout" Target="../slideLayouts/slideLayout121.xml"/><Relationship Id="rId17" Type="http://schemas.openxmlformats.org/officeDocument/2006/relationships/image" Target="../media/image53.png"/><Relationship Id="rId2" Type="http://schemas.openxmlformats.org/officeDocument/2006/relationships/slideLayout" Target="../slideLayouts/slideLayout111.xml"/><Relationship Id="rId16" Type="http://schemas.openxmlformats.org/officeDocument/2006/relationships/theme" Target="../theme/theme13.xml"/><Relationship Id="rId1" Type="http://schemas.openxmlformats.org/officeDocument/2006/relationships/slideLayout" Target="../slideLayouts/slideLayout110.xml"/><Relationship Id="rId6" Type="http://schemas.openxmlformats.org/officeDocument/2006/relationships/slideLayout" Target="../slideLayouts/slideLayout115.xml"/><Relationship Id="rId11" Type="http://schemas.openxmlformats.org/officeDocument/2006/relationships/slideLayout" Target="../slideLayouts/slideLayout120.xml"/><Relationship Id="rId5" Type="http://schemas.openxmlformats.org/officeDocument/2006/relationships/slideLayout" Target="../slideLayouts/slideLayout114.xml"/><Relationship Id="rId15" Type="http://schemas.openxmlformats.org/officeDocument/2006/relationships/slideLayout" Target="../slideLayouts/slideLayout124.xml"/><Relationship Id="rId10" Type="http://schemas.openxmlformats.org/officeDocument/2006/relationships/slideLayout" Target="../slideLayouts/slideLayout119.xml"/><Relationship Id="rId4" Type="http://schemas.openxmlformats.org/officeDocument/2006/relationships/slideLayout" Target="../slideLayouts/slideLayout113.xml"/><Relationship Id="rId9" Type="http://schemas.openxmlformats.org/officeDocument/2006/relationships/slideLayout" Target="../slideLayouts/slideLayout118.xml"/><Relationship Id="rId14" Type="http://schemas.openxmlformats.org/officeDocument/2006/relationships/slideLayout" Target="../slideLayouts/slideLayout123.xml"/></Relationships>
</file>

<file path=ppt/slideMasters/_rels/slideMaster14.xml.rels><?xml version="1.0" encoding="UTF-8" standalone="yes"?>
<Relationships xmlns="http://schemas.openxmlformats.org/package/2006/relationships"><Relationship Id="rId13" Type="http://schemas.openxmlformats.org/officeDocument/2006/relationships/slideLayout" Target="../slideLayouts/slideLayout137.xml"/><Relationship Id="rId18" Type="http://schemas.openxmlformats.org/officeDocument/2006/relationships/slideLayout" Target="../slideLayouts/slideLayout142.xml"/><Relationship Id="rId26" Type="http://schemas.openxmlformats.org/officeDocument/2006/relationships/slideLayout" Target="../slideLayouts/slideLayout150.xml"/><Relationship Id="rId39" Type="http://schemas.openxmlformats.org/officeDocument/2006/relationships/slideLayout" Target="../slideLayouts/slideLayout163.xml"/><Relationship Id="rId21" Type="http://schemas.openxmlformats.org/officeDocument/2006/relationships/slideLayout" Target="../slideLayouts/slideLayout145.xml"/><Relationship Id="rId34" Type="http://schemas.openxmlformats.org/officeDocument/2006/relationships/slideLayout" Target="../slideLayouts/slideLayout158.xml"/><Relationship Id="rId42" Type="http://schemas.openxmlformats.org/officeDocument/2006/relationships/tags" Target="../tags/tag5.xml"/><Relationship Id="rId7" Type="http://schemas.openxmlformats.org/officeDocument/2006/relationships/slideLayout" Target="../slideLayouts/slideLayout131.xml"/><Relationship Id="rId2" Type="http://schemas.openxmlformats.org/officeDocument/2006/relationships/slideLayout" Target="../slideLayouts/slideLayout126.xml"/><Relationship Id="rId16" Type="http://schemas.openxmlformats.org/officeDocument/2006/relationships/slideLayout" Target="../slideLayouts/slideLayout140.xml"/><Relationship Id="rId29" Type="http://schemas.openxmlformats.org/officeDocument/2006/relationships/slideLayout" Target="../slideLayouts/slideLayout153.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24" Type="http://schemas.openxmlformats.org/officeDocument/2006/relationships/slideLayout" Target="../slideLayouts/slideLayout148.xml"/><Relationship Id="rId32" Type="http://schemas.openxmlformats.org/officeDocument/2006/relationships/slideLayout" Target="../slideLayouts/slideLayout156.xml"/><Relationship Id="rId37" Type="http://schemas.openxmlformats.org/officeDocument/2006/relationships/slideLayout" Target="../slideLayouts/slideLayout161.xml"/><Relationship Id="rId40" Type="http://schemas.openxmlformats.org/officeDocument/2006/relationships/slideLayout" Target="../slideLayouts/slideLayout164.xml"/><Relationship Id="rId45" Type="http://schemas.openxmlformats.org/officeDocument/2006/relationships/image" Target="../media/image50.png"/><Relationship Id="rId5" Type="http://schemas.openxmlformats.org/officeDocument/2006/relationships/slideLayout" Target="../slideLayouts/slideLayout129.xml"/><Relationship Id="rId15" Type="http://schemas.openxmlformats.org/officeDocument/2006/relationships/slideLayout" Target="../slideLayouts/slideLayout139.xml"/><Relationship Id="rId23" Type="http://schemas.openxmlformats.org/officeDocument/2006/relationships/slideLayout" Target="../slideLayouts/slideLayout147.xml"/><Relationship Id="rId28" Type="http://schemas.openxmlformats.org/officeDocument/2006/relationships/slideLayout" Target="../slideLayouts/slideLayout152.xml"/><Relationship Id="rId36" Type="http://schemas.openxmlformats.org/officeDocument/2006/relationships/slideLayout" Target="../slideLayouts/slideLayout160.xml"/><Relationship Id="rId10" Type="http://schemas.openxmlformats.org/officeDocument/2006/relationships/slideLayout" Target="../slideLayouts/slideLayout134.xml"/><Relationship Id="rId19" Type="http://schemas.openxmlformats.org/officeDocument/2006/relationships/slideLayout" Target="../slideLayouts/slideLayout143.xml"/><Relationship Id="rId31" Type="http://schemas.openxmlformats.org/officeDocument/2006/relationships/slideLayout" Target="../slideLayouts/slideLayout155.xml"/><Relationship Id="rId44" Type="http://schemas.openxmlformats.org/officeDocument/2006/relationships/image" Target="../media/image49.emf"/><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 Id="rId22" Type="http://schemas.openxmlformats.org/officeDocument/2006/relationships/slideLayout" Target="../slideLayouts/slideLayout146.xml"/><Relationship Id="rId27" Type="http://schemas.openxmlformats.org/officeDocument/2006/relationships/slideLayout" Target="../slideLayouts/slideLayout151.xml"/><Relationship Id="rId30" Type="http://schemas.openxmlformats.org/officeDocument/2006/relationships/slideLayout" Target="../slideLayouts/slideLayout154.xml"/><Relationship Id="rId35" Type="http://schemas.openxmlformats.org/officeDocument/2006/relationships/slideLayout" Target="../slideLayouts/slideLayout159.xml"/><Relationship Id="rId43" Type="http://schemas.openxmlformats.org/officeDocument/2006/relationships/oleObject" Target="../embeddings/oleObject4.bin"/><Relationship Id="rId8" Type="http://schemas.openxmlformats.org/officeDocument/2006/relationships/slideLayout" Target="../slideLayouts/slideLayout132.xml"/><Relationship Id="rId3" Type="http://schemas.openxmlformats.org/officeDocument/2006/relationships/slideLayout" Target="../slideLayouts/slideLayout127.xml"/><Relationship Id="rId12" Type="http://schemas.openxmlformats.org/officeDocument/2006/relationships/slideLayout" Target="../slideLayouts/slideLayout136.xml"/><Relationship Id="rId17" Type="http://schemas.openxmlformats.org/officeDocument/2006/relationships/slideLayout" Target="../slideLayouts/slideLayout141.xml"/><Relationship Id="rId25" Type="http://schemas.openxmlformats.org/officeDocument/2006/relationships/slideLayout" Target="../slideLayouts/slideLayout149.xml"/><Relationship Id="rId33" Type="http://schemas.openxmlformats.org/officeDocument/2006/relationships/slideLayout" Target="../slideLayouts/slideLayout157.xml"/><Relationship Id="rId38" Type="http://schemas.openxmlformats.org/officeDocument/2006/relationships/slideLayout" Target="../slideLayouts/slideLayout162.xml"/><Relationship Id="rId20" Type="http://schemas.openxmlformats.org/officeDocument/2006/relationships/slideLayout" Target="../slideLayouts/slideLayout144.xml"/><Relationship Id="rId41"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2.xml"/><Relationship Id="rId13" Type="http://schemas.openxmlformats.org/officeDocument/2006/relationships/theme" Target="../theme/theme15.xml"/><Relationship Id="rId3" Type="http://schemas.openxmlformats.org/officeDocument/2006/relationships/slideLayout" Target="../slideLayouts/slideLayout167.xml"/><Relationship Id="rId7" Type="http://schemas.openxmlformats.org/officeDocument/2006/relationships/slideLayout" Target="../slideLayouts/slideLayout171.xml"/><Relationship Id="rId12" Type="http://schemas.openxmlformats.org/officeDocument/2006/relationships/slideLayout" Target="../slideLayouts/slideLayout176.xml"/><Relationship Id="rId2" Type="http://schemas.openxmlformats.org/officeDocument/2006/relationships/slideLayout" Target="../slideLayouts/slideLayout166.xml"/><Relationship Id="rId1" Type="http://schemas.openxmlformats.org/officeDocument/2006/relationships/slideLayout" Target="../slideLayouts/slideLayout165.xml"/><Relationship Id="rId6" Type="http://schemas.openxmlformats.org/officeDocument/2006/relationships/slideLayout" Target="../slideLayouts/slideLayout170.xml"/><Relationship Id="rId11" Type="http://schemas.openxmlformats.org/officeDocument/2006/relationships/slideLayout" Target="../slideLayouts/slideLayout175.xml"/><Relationship Id="rId5" Type="http://schemas.openxmlformats.org/officeDocument/2006/relationships/slideLayout" Target="../slideLayouts/slideLayout169.xml"/><Relationship Id="rId10" Type="http://schemas.openxmlformats.org/officeDocument/2006/relationships/slideLayout" Target="../slideLayouts/slideLayout174.xml"/><Relationship Id="rId4" Type="http://schemas.openxmlformats.org/officeDocument/2006/relationships/slideLayout" Target="../slideLayouts/slideLayout168.xml"/><Relationship Id="rId9" Type="http://schemas.openxmlformats.org/officeDocument/2006/relationships/slideLayout" Target="../slideLayouts/slideLayout173.xml"/><Relationship Id="rId14" Type="http://schemas.openxmlformats.org/officeDocument/2006/relationships/image" Target="../media/image50.pn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4.xml"/><Relationship Id="rId13" Type="http://schemas.openxmlformats.org/officeDocument/2006/relationships/theme" Target="../theme/theme16.xml"/><Relationship Id="rId3" Type="http://schemas.openxmlformats.org/officeDocument/2006/relationships/slideLayout" Target="../slideLayouts/slideLayout179.xml"/><Relationship Id="rId7" Type="http://schemas.openxmlformats.org/officeDocument/2006/relationships/slideLayout" Target="../slideLayouts/slideLayout183.xml"/><Relationship Id="rId12" Type="http://schemas.openxmlformats.org/officeDocument/2006/relationships/slideLayout" Target="../slideLayouts/slideLayout188.xml"/><Relationship Id="rId2" Type="http://schemas.openxmlformats.org/officeDocument/2006/relationships/slideLayout" Target="../slideLayouts/slideLayout178.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5" Type="http://schemas.openxmlformats.org/officeDocument/2006/relationships/slideLayout" Target="../slideLayouts/slideLayout181.xml"/><Relationship Id="rId10" Type="http://schemas.openxmlformats.org/officeDocument/2006/relationships/slideLayout" Target="../slideLayouts/slideLayout186.xml"/><Relationship Id="rId4" Type="http://schemas.openxmlformats.org/officeDocument/2006/relationships/slideLayout" Target="../slideLayouts/slideLayout180.xml"/><Relationship Id="rId9" Type="http://schemas.openxmlformats.org/officeDocument/2006/relationships/slideLayout" Target="../slideLayouts/slideLayout185.xml"/><Relationship Id="rId14" Type="http://schemas.openxmlformats.org/officeDocument/2006/relationships/image" Target="../media/image5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Billede 4">
            <a:extLst>
              <a:ext uri="{FF2B5EF4-FFF2-40B4-BE49-F238E27FC236}">
                <a16:creationId xmlns:a16="http://schemas.microsoft.com/office/drawing/2014/main" id="{39A46F04-81A2-D34C-B8F3-5DE24B0BA386}"/>
              </a:ext>
            </a:extLst>
          </p:cNvPr>
          <p:cNvPicPr>
            <a:picLocks noChangeAspect="1"/>
          </p:cNvPicPr>
          <p:nvPr userDrawn="1"/>
        </p:nvPicPr>
        <p:blipFill>
          <a:blip r:embed="rId11"/>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4161442764"/>
      </p:ext>
    </p:extLst>
  </p:cSld>
  <p:clrMap bg1="lt1" tx1="dk1" bg2="lt2" tx2="dk2" accent1="accent1" accent2="accent2" accent3="accent3" accent4="accent4" accent5="accent5" accent6="accent6" hlink="hlink" folHlink="folHlink"/>
  <p:sldLayoutIdLst>
    <p:sldLayoutId id="2147483779" r:id="rId1"/>
    <p:sldLayoutId id="2147483916" r:id="rId2"/>
    <p:sldLayoutId id="2147483918" r:id="rId3"/>
    <p:sldLayoutId id="2147483800" r:id="rId4"/>
    <p:sldLayoutId id="2147483914" r:id="rId5"/>
    <p:sldLayoutId id="2147483866" r:id="rId6"/>
    <p:sldLayoutId id="2147483862" r:id="rId7"/>
    <p:sldLayoutId id="2147483863" r:id="rId8"/>
    <p:sldLayoutId id="2147483919" r:id="rId9"/>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6240F809-E285-5944-9E71-C6C217D4C2FC}"/>
              </a:ext>
            </a:extLst>
          </p:cNvPr>
          <p:cNvPicPr>
            <a:picLocks noChangeAspect="1"/>
          </p:cNvPicPr>
          <p:nvPr userDrawn="1"/>
        </p:nvPicPr>
        <p:blipFill>
          <a:blip r:embed="rId17"/>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4165136101"/>
      </p:ext>
    </p:extLst>
  </p:cSld>
  <p:clrMap bg1="lt1" tx1="dk1" bg2="lt2" tx2="dk2" accent1="accent1" accent2="accent2" accent3="accent3" accent4="accent4" accent5="accent5" accent6="accent6" hlink="hlink" folHlink="folHlink"/>
  <p:sldLayoutIdLst>
    <p:sldLayoutId id="2147483786" r:id="rId1"/>
    <p:sldLayoutId id="2147483807" r:id="rId2"/>
    <p:sldLayoutId id="2147483788" r:id="rId3"/>
    <p:sldLayoutId id="2147483848" r:id="rId4"/>
    <p:sldLayoutId id="2147483794" r:id="rId5"/>
    <p:sldLayoutId id="2147483797" r:id="rId6"/>
    <p:sldLayoutId id="2147483808" r:id="rId7"/>
    <p:sldLayoutId id="2147483810" r:id="rId8"/>
    <p:sldLayoutId id="2147483811" r:id="rId9"/>
    <p:sldLayoutId id="2147483812" r:id="rId10"/>
    <p:sldLayoutId id="2147483865" r:id="rId11"/>
    <p:sldLayoutId id="2147483920" r:id="rId12"/>
    <p:sldLayoutId id="2147484131" r:id="rId13"/>
    <p:sldLayoutId id="2147484132" r:id="rId14"/>
    <p:sldLayoutId id="2147484133" r:id="rId15"/>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userDrawn="1">
          <p15:clr>
            <a:srgbClr val="F26B43"/>
          </p15:clr>
        </p15:guide>
        <p15:guide id="2" pos="257">
          <p15:clr>
            <a:srgbClr val="F26B43"/>
          </p15:clr>
        </p15:guide>
        <p15:guide id="3" pos="7423">
          <p15:clr>
            <a:srgbClr val="F26B43"/>
          </p15:clr>
        </p15:guide>
        <p15:guide id="4" orient="horz" pos="3702">
          <p15:clr>
            <a:srgbClr val="F26B43"/>
          </p15:clr>
        </p15:guide>
        <p15:guide id="5" orient="horz" pos="709" userDrawn="1">
          <p15:clr>
            <a:srgbClr val="F26B43"/>
          </p15:clr>
        </p15:guide>
        <p15:guide id="6" pos="529" userDrawn="1">
          <p15:clr>
            <a:srgbClr val="F26B43"/>
          </p15:clr>
        </p15:guide>
        <p15:guide id="7" pos="3840" userDrawn="1">
          <p15:clr>
            <a:srgbClr val="F26B43"/>
          </p15:clr>
        </p15:guide>
        <p15:guide id="8" pos="4067" userDrawn="1">
          <p15:clr>
            <a:srgbClr val="F26B43"/>
          </p15:clr>
        </p15:guide>
        <p15:guide id="9" pos="3613" userDrawn="1">
          <p15:clr>
            <a:srgbClr val="F26B43"/>
          </p15:clr>
        </p15:guide>
        <p15:guide id="10" pos="7151"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B0662C2E-63EB-DC44-9BBC-59AAC73C95E1}"/>
              </a:ext>
            </a:extLst>
          </p:cNvPr>
          <p:cNvPicPr>
            <a:picLocks noChangeAspect="1"/>
          </p:cNvPicPr>
          <p:nvPr userDrawn="1"/>
        </p:nvPicPr>
        <p:blipFill>
          <a:blip r:embed="rId12"/>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875057415"/>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59" r:id="rId3"/>
    <p:sldLayoutId id="2147483827" r:id="rId4"/>
    <p:sldLayoutId id="2147483829" r:id="rId5"/>
    <p:sldLayoutId id="2147483860" r:id="rId6"/>
    <p:sldLayoutId id="2147483831" r:id="rId7"/>
    <p:sldLayoutId id="2147483833" r:id="rId8"/>
    <p:sldLayoutId id="2147483861" r:id="rId9"/>
    <p:sldLayoutId id="2147483867" r:id="rId10"/>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userDrawn="1">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6FA6A2F4-7C04-7B42-A327-51093B4DB7F3}"/>
              </a:ext>
            </a:extLst>
          </p:cNvPr>
          <p:cNvPicPr>
            <a:picLocks noChangeAspect="1"/>
          </p:cNvPicPr>
          <p:nvPr userDrawn="1"/>
        </p:nvPicPr>
        <p:blipFill>
          <a:blip r:embed="rId11"/>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2795864770"/>
      </p:ext>
    </p:extLst>
  </p:cSld>
  <p:clrMap bg1="lt1" tx1="dk1" bg2="lt2" tx2="dk2" accent1="accent1" accent2="accent2" accent3="accent3" accent4="accent4" accent5="accent5" accent6="accent6" hlink="hlink" folHlink="folHlink"/>
  <p:sldLayoutIdLst>
    <p:sldLayoutId id="2147483836" r:id="rId1"/>
    <p:sldLayoutId id="2147483841" r:id="rId2"/>
    <p:sldLayoutId id="2147483840" r:id="rId3"/>
    <p:sldLayoutId id="2147483842" r:id="rId4"/>
    <p:sldLayoutId id="2147483843" r:id="rId5"/>
    <p:sldLayoutId id="2147483844" r:id="rId6"/>
    <p:sldLayoutId id="2147483845" r:id="rId7"/>
    <p:sldLayoutId id="2147483846" r:id="rId8"/>
    <p:sldLayoutId id="2147483864" r:id="rId9"/>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userDrawn="1">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3CB2A4B8-16DC-E24C-86E8-7E5B98077B0D}"/>
              </a:ext>
            </a:extLst>
          </p:cNvPr>
          <p:cNvPicPr>
            <a:picLocks noChangeAspect="1"/>
          </p:cNvPicPr>
          <p:nvPr userDrawn="1"/>
        </p:nvPicPr>
        <p:blipFill>
          <a:blip r:embed="rId4"/>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3625721334"/>
      </p:ext>
    </p:extLst>
  </p:cSld>
  <p:clrMap bg1="lt1" tx1="dk1" bg2="lt2" tx2="dk2" accent1="accent1" accent2="accent2" accent3="accent3" accent4="accent4" accent5="accent5" accent6="accent6" hlink="hlink" folHlink="folHlink"/>
  <p:sldLayoutIdLst>
    <p:sldLayoutId id="2147483853" r:id="rId1"/>
    <p:sldLayoutId id="2147483855" r:id="rId2"/>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C438D9FC-AEBB-D94F-9A98-F7185EB2A75D}"/>
              </a:ext>
            </a:extLst>
          </p:cNvPr>
          <p:cNvPicPr>
            <a:picLocks noChangeAspect="1"/>
          </p:cNvPicPr>
          <p:nvPr userDrawn="1"/>
        </p:nvPicPr>
        <p:blipFill>
          <a:blip r:embed="rId8"/>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2970325855"/>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57" r:id="rId5"/>
    <p:sldLayoutId id="2147483858" r:id="rId6"/>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E1BE3DDC-CF6E-2846-8FD1-7E10FA7015ED}"/>
              </a:ext>
            </a:extLst>
          </p:cNvPr>
          <p:cNvPicPr>
            <a:picLocks noChangeAspect="1"/>
          </p:cNvPicPr>
          <p:nvPr userDrawn="1"/>
        </p:nvPicPr>
        <p:blipFill>
          <a:blip r:embed="rId4"/>
          <a:stretch>
            <a:fillRect/>
          </a:stretch>
        </p:blipFill>
        <p:spPr>
          <a:xfrm>
            <a:off x="5282458" y="6176963"/>
            <a:ext cx="1626558" cy="356400"/>
          </a:xfrm>
          <a:prstGeom prst="rect">
            <a:avLst/>
          </a:prstGeom>
        </p:spPr>
      </p:pic>
    </p:spTree>
    <p:extLst>
      <p:ext uri="{BB962C8B-B14F-4D97-AF65-F5344CB8AC3E}">
        <p14:creationId xmlns:p14="http://schemas.microsoft.com/office/powerpoint/2010/main" val="1864097758"/>
      </p:ext>
    </p:extLst>
  </p:cSld>
  <p:clrMap bg1="lt1" tx1="dk1" bg2="lt2" tx2="dk2" accent1="accent1" accent2="accent2" accent3="accent3" accent4="accent4" accent5="accent5" accent6="accent6" hlink="hlink" folHlink="folHlink"/>
  <p:sldLayoutIdLst>
    <p:sldLayoutId id="2147483850" r:id="rId1"/>
    <p:sldLayoutId id="2147483851" r:id="rId2"/>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9692298"/>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7" r:id="rId3"/>
    <p:sldLayoutId id="2147483878" r:id="rId4"/>
    <p:sldLayoutId id="2147483875" r:id="rId5"/>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Billede 2">
            <a:extLst>
              <a:ext uri="{FF2B5EF4-FFF2-40B4-BE49-F238E27FC236}">
                <a16:creationId xmlns:a16="http://schemas.microsoft.com/office/drawing/2014/main" id="{5CE84B9A-3117-5746-BDB4-0FF3BA4B7A56}"/>
              </a:ext>
            </a:extLst>
          </p:cNvPr>
          <p:cNvPicPr>
            <a:picLocks noChangeAspect="1"/>
          </p:cNvPicPr>
          <p:nvPr/>
        </p:nvPicPr>
        <p:blipFill>
          <a:blip r:embed="rId33" cstate="screen">
            <a:extLst>
              <a:ext uri="{28A0092B-C50C-407E-A947-70E740481C1C}">
                <a14:useLocalDpi xmlns:a14="http://schemas.microsoft.com/office/drawing/2010/main"/>
              </a:ext>
            </a:extLst>
          </a:blip>
          <a:stretch>
            <a:fillRect/>
          </a:stretch>
        </p:blipFill>
        <p:spPr>
          <a:xfrm>
            <a:off x="5231904" y="6093296"/>
            <a:ext cx="1728192" cy="664830"/>
          </a:xfrm>
          <a:prstGeom prst="rect">
            <a:avLst/>
          </a:prstGeom>
        </p:spPr>
      </p:pic>
    </p:spTree>
    <p:extLst>
      <p:ext uri="{BB962C8B-B14F-4D97-AF65-F5344CB8AC3E}">
        <p14:creationId xmlns:p14="http://schemas.microsoft.com/office/powerpoint/2010/main" val="288457935"/>
      </p:ext>
    </p:extLst>
  </p:cSld>
  <p:clrMap bg1="lt1" tx1="dk1" bg2="lt2" tx2="dk2" accent1="accent1" accent2="accent2" accent3="accent3" accent4="accent4" accent5="accent5" accent6="accent6" hlink="hlink" folHlink="folHlink"/>
  <p:sldLayoutIdLst>
    <p:sldLayoutId id="2147484083" r:id="rId1"/>
    <p:sldLayoutId id="2147484085" r:id="rId2"/>
    <p:sldLayoutId id="2147484086" r:id="rId3"/>
    <p:sldLayoutId id="2147484087" r:id="rId4"/>
    <p:sldLayoutId id="2147484088" r:id="rId5"/>
    <p:sldLayoutId id="2147484089" r:id="rId6"/>
    <p:sldLayoutId id="2147484090" r:id="rId7"/>
    <p:sldLayoutId id="2147484091" r:id="rId8"/>
    <p:sldLayoutId id="2147484092" r:id="rId9"/>
    <p:sldLayoutId id="2147484093" r:id="rId10"/>
    <p:sldLayoutId id="2147484094" r:id="rId11"/>
    <p:sldLayoutId id="2147484095" r:id="rId12"/>
    <p:sldLayoutId id="2147484096" r:id="rId13"/>
    <p:sldLayoutId id="2147484098" r:id="rId14"/>
    <p:sldLayoutId id="2147484099" r:id="rId15"/>
    <p:sldLayoutId id="2147484100" r:id="rId16"/>
    <p:sldLayoutId id="2147484101" r:id="rId17"/>
    <p:sldLayoutId id="2147484102" r:id="rId18"/>
    <p:sldLayoutId id="2147484103" r:id="rId19"/>
    <p:sldLayoutId id="2147484104" r:id="rId20"/>
    <p:sldLayoutId id="2147484105" r:id="rId21"/>
    <p:sldLayoutId id="2147484106" r:id="rId22"/>
    <p:sldLayoutId id="2147484107" r:id="rId23"/>
    <p:sldLayoutId id="2147484108" r:id="rId24"/>
    <p:sldLayoutId id="2147484109" r:id="rId25"/>
    <p:sldLayoutId id="2147484110" r:id="rId26"/>
    <p:sldLayoutId id="2147484112" r:id="rId27"/>
    <p:sldLayoutId id="2147484113" r:id="rId28"/>
    <p:sldLayoutId id="2147484114" r:id="rId29"/>
    <p:sldLayoutId id="2147484115" r:id="rId30"/>
    <p:sldLayoutId id="2147484130" r:id="rId31"/>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CA36568-F1BE-1B27-D2EE-3532F2FEBEF1}"/>
              </a:ext>
            </a:extLst>
          </p:cNvPr>
          <p:cNvGraphicFramePr>
            <a:graphicFrameLocks noChangeAspect="1"/>
          </p:cNvGraphicFramePr>
          <p:nvPr userDrawn="1">
            <p:custDataLst>
              <p:tags r:id="rId3"/>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592" imgH="595" progId="TCLayout.ActiveDocument.1">
                  <p:embed/>
                </p:oleObj>
              </mc:Choice>
              <mc:Fallback>
                <p:oleObj name="think-cell Slide" r:id="rId4" imgW="592" imgH="595" progId="TCLayout.ActiveDocument.1">
                  <p:embed/>
                  <p:pic>
                    <p:nvPicPr>
                      <p:cNvPr id="3" name="Object 2" hidden="1">
                        <a:extLst>
                          <a:ext uri="{FF2B5EF4-FFF2-40B4-BE49-F238E27FC236}">
                            <a16:creationId xmlns:a16="http://schemas.microsoft.com/office/drawing/2014/main" id="{0CA36568-F1BE-1B27-D2EE-3532F2FEBEF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2" name="Billede 1">
            <a:extLst>
              <a:ext uri="{FF2B5EF4-FFF2-40B4-BE49-F238E27FC236}">
                <a16:creationId xmlns:a16="http://schemas.microsoft.com/office/drawing/2014/main" id="{B822CD58-6C75-F440-9195-857C3D1765E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5282458" y="6176963"/>
            <a:ext cx="1627083" cy="356672"/>
          </a:xfrm>
          <a:prstGeom prst="rect">
            <a:avLst/>
          </a:prstGeom>
        </p:spPr>
      </p:pic>
    </p:spTree>
    <p:extLst>
      <p:ext uri="{BB962C8B-B14F-4D97-AF65-F5344CB8AC3E}">
        <p14:creationId xmlns:p14="http://schemas.microsoft.com/office/powerpoint/2010/main" val="3431285083"/>
      </p:ext>
    </p:extLst>
  </p:cSld>
  <p:clrMap bg1="lt1" tx1="dk1" bg2="lt2" tx2="dk2" accent1="accent1" accent2="accent2" accent3="accent3" accent4="accent4" accent5="accent5" accent6="accent6" hlink="hlink" folHlink="folHlink"/>
  <p:sldLayoutIdLst>
    <p:sldLayoutId id="2147483977" r:id="rId1"/>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A15B3AF9-CD55-B0EA-FEC1-F2C823A78679}"/>
              </a:ext>
            </a:extLst>
          </p:cNvPr>
          <p:cNvGraphicFramePr>
            <a:graphicFrameLocks noChangeAspect="1"/>
          </p:cNvGraphicFramePr>
          <p:nvPr userDrawn="1">
            <p:custDataLst>
              <p:tags r:id="rId8"/>
            </p:custDataLst>
            <p:extLst>
              <p:ext uri="{D42A27DB-BD31-4B8C-83A1-F6EECF244321}">
                <p14:modId xmlns:p14="http://schemas.microsoft.com/office/powerpoint/2010/main" val="2931118072"/>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9" imgW="592" imgH="595" progId="TCLayout.ActiveDocument.1">
                  <p:embed/>
                </p:oleObj>
              </mc:Choice>
              <mc:Fallback>
                <p:oleObj name="think-cell Slide" r:id="rId9" imgW="592" imgH="595" progId="TCLayout.ActiveDocument.1">
                  <p:embed/>
                  <p:pic>
                    <p:nvPicPr>
                      <p:cNvPr id="3" name="Object 2" hidden="1">
                        <a:extLst>
                          <a:ext uri="{FF2B5EF4-FFF2-40B4-BE49-F238E27FC236}">
                            <a16:creationId xmlns:a16="http://schemas.microsoft.com/office/drawing/2014/main" id="{A15B3AF9-CD55-B0EA-FEC1-F2C823A78679}"/>
                          </a:ext>
                        </a:extLst>
                      </p:cNvPr>
                      <p:cNvPicPr/>
                      <p:nvPr/>
                    </p:nvPicPr>
                    <p:blipFill>
                      <a:blip r:embed="rId10"/>
                      <a:stretch>
                        <a:fillRect/>
                      </a:stretch>
                    </p:blipFill>
                    <p:spPr>
                      <a:xfrm>
                        <a:off x="1589" y="1589"/>
                        <a:ext cx="1588" cy="1588"/>
                      </a:xfrm>
                      <a:prstGeom prst="rect">
                        <a:avLst/>
                      </a:prstGeom>
                    </p:spPr>
                  </p:pic>
                </p:oleObj>
              </mc:Fallback>
            </mc:AlternateContent>
          </a:graphicData>
        </a:graphic>
      </p:graphicFrame>
      <p:pic>
        <p:nvPicPr>
          <p:cNvPr id="2" name="Billede 1">
            <a:extLst>
              <a:ext uri="{FF2B5EF4-FFF2-40B4-BE49-F238E27FC236}">
                <a16:creationId xmlns:a16="http://schemas.microsoft.com/office/drawing/2014/main" id="{51098C7C-6F90-FC43-9136-DFC5BA5795BD}"/>
              </a:ext>
            </a:extLst>
          </p:cNvPr>
          <p:cNvPicPr>
            <a:picLocks noChangeAspect="1"/>
          </p:cNvPicPr>
          <p:nvPr userDrawn="1"/>
        </p:nvPicPr>
        <p:blipFill>
          <a:blip r:embed="rId11" cstate="screen">
            <a:extLst>
              <a:ext uri="{28A0092B-C50C-407E-A947-70E740481C1C}">
                <a14:useLocalDpi xmlns:a14="http://schemas.microsoft.com/office/drawing/2010/main"/>
              </a:ext>
            </a:extLst>
          </a:blip>
          <a:stretch>
            <a:fillRect/>
          </a:stretch>
        </p:blipFill>
        <p:spPr>
          <a:xfrm>
            <a:off x="5282459" y="6176963"/>
            <a:ext cx="1627083" cy="356672"/>
          </a:xfrm>
          <a:prstGeom prst="rect">
            <a:avLst/>
          </a:prstGeom>
        </p:spPr>
      </p:pic>
    </p:spTree>
    <p:extLst>
      <p:ext uri="{BB962C8B-B14F-4D97-AF65-F5344CB8AC3E}">
        <p14:creationId xmlns:p14="http://schemas.microsoft.com/office/powerpoint/2010/main" val="3462526268"/>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Lst>
  <p:txStyles>
    <p:titleStyle>
      <a:lvl1pPr algn="l" defTabSz="914377"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2" name="Object 1" hidden="1">
            <a:extLst>
              <a:ext uri="{FF2B5EF4-FFF2-40B4-BE49-F238E27FC236}">
                <a16:creationId xmlns:a16="http://schemas.microsoft.com/office/drawing/2014/main" id="{DA424D22-7035-BF9F-36AF-E03F644E2F39}"/>
              </a:ext>
            </a:extLst>
          </p:cNvPr>
          <p:cNvGraphicFramePr>
            <a:graphicFrameLocks noChangeAspect="1"/>
          </p:cNvGraphicFramePr>
          <p:nvPr userDrawn="1">
            <p:custDataLst>
              <p:tags r:id="rId15"/>
            </p:custDataLst>
            <p:extLst>
              <p:ext uri="{D42A27DB-BD31-4B8C-83A1-F6EECF244321}">
                <p14:modId xmlns:p14="http://schemas.microsoft.com/office/powerpoint/2010/main" val="2450135486"/>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16" imgW="592" imgH="595" progId="TCLayout.ActiveDocument.1">
                  <p:embed/>
                </p:oleObj>
              </mc:Choice>
              <mc:Fallback>
                <p:oleObj name="think-cell Slide" r:id="rId16" imgW="592" imgH="595" progId="TCLayout.ActiveDocument.1">
                  <p:embed/>
                  <p:pic>
                    <p:nvPicPr>
                      <p:cNvPr id="2" name="Object 1" hidden="1">
                        <a:extLst>
                          <a:ext uri="{FF2B5EF4-FFF2-40B4-BE49-F238E27FC236}">
                            <a16:creationId xmlns:a16="http://schemas.microsoft.com/office/drawing/2014/main" id="{DA424D22-7035-BF9F-36AF-E03F644E2F39}"/>
                          </a:ext>
                        </a:extLst>
                      </p:cNvPr>
                      <p:cNvPicPr/>
                      <p:nvPr/>
                    </p:nvPicPr>
                    <p:blipFill>
                      <a:blip r:embed="rId17"/>
                      <a:stretch>
                        <a:fillRect/>
                      </a:stretch>
                    </p:blipFill>
                    <p:spPr>
                      <a:xfrm>
                        <a:off x="1589" y="1589"/>
                        <a:ext cx="1588" cy="1588"/>
                      </a:xfrm>
                      <a:prstGeom prst="rect">
                        <a:avLst/>
                      </a:prstGeom>
                    </p:spPr>
                  </p:pic>
                </p:oleObj>
              </mc:Fallback>
            </mc:AlternateContent>
          </a:graphicData>
        </a:graphic>
      </p:graphicFrame>
      <p:pic>
        <p:nvPicPr>
          <p:cNvPr id="3" name="Billede 2">
            <a:extLst>
              <a:ext uri="{FF2B5EF4-FFF2-40B4-BE49-F238E27FC236}">
                <a16:creationId xmlns:a16="http://schemas.microsoft.com/office/drawing/2014/main" id="{6240F809-E285-5944-9E71-C6C217D4C2FC}"/>
              </a:ext>
            </a:extLst>
          </p:cNvPr>
          <p:cNvPicPr>
            <a:picLocks noChangeAspect="1"/>
          </p:cNvPicPr>
          <p:nvPr userDrawn="1"/>
        </p:nvPicPr>
        <p:blipFill>
          <a:blip r:embed="rId18"/>
          <a:stretch>
            <a:fillRect/>
          </a:stretch>
        </p:blipFill>
        <p:spPr>
          <a:xfrm>
            <a:off x="5282458" y="6176963"/>
            <a:ext cx="1626559" cy="356400"/>
          </a:xfrm>
          <a:prstGeom prst="rect">
            <a:avLst/>
          </a:prstGeom>
        </p:spPr>
      </p:pic>
    </p:spTree>
    <p:extLst>
      <p:ext uri="{BB962C8B-B14F-4D97-AF65-F5344CB8AC3E}">
        <p14:creationId xmlns:p14="http://schemas.microsoft.com/office/powerpoint/2010/main" val="286949530"/>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 id="2147483997" r:id="rId12"/>
    <p:sldLayoutId id="2147483998" r:id="rId13"/>
  </p:sldLayoutIdLst>
  <p:txStyles>
    <p:titleStyle>
      <a:lvl1pPr algn="l" defTabSz="914377"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51098C7C-6F90-FC43-9136-DFC5BA5795BD}"/>
              </a:ext>
            </a:extLst>
          </p:cNvPr>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5282459" y="6176963"/>
            <a:ext cx="1627083" cy="356672"/>
          </a:xfrm>
          <a:prstGeom prst="rect">
            <a:avLst/>
          </a:prstGeom>
        </p:spPr>
      </p:pic>
    </p:spTree>
    <p:extLst>
      <p:ext uri="{BB962C8B-B14F-4D97-AF65-F5344CB8AC3E}">
        <p14:creationId xmlns:p14="http://schemas.microsoft.com/office/powerpoint/2010/main" val="4078779574"/>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 id="2147484011" r:id="rId12"/>
    <p:sldLayoutId id="2147484012" r:id="rId13"/>
    <p:sldLayoutId id="2147484013" r:id="rId14"/>
    <p:sldLayoutId id="2147484014" r:id="rId15"/>
  </p:sldLayoutIdLst>
  <p:txStyles>
    <p:titleStyle>
      <a:lvl1pPr algn="l" defTabSz="914377"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CA36568-F1BE-1B27-D2EE-3532F2FEBEF1}"/>
              </a:ext>
            </a:extLst>
          </p:cNvPr>
          <p:cNvGraphicFramePr>
            <a:graphicFrameLocks noChangeAspect="1"/>
          </p:cNvGraphicFramePr>
          <p:nvPr userDrawn="1">
            <p:custDataLst>
              <p:tags r:id="rId42"/>
            </p:custDataLst>
            <p:extLst>
              <p:ext uri="{D42A27DB-BD31-4B8C-83A1-F6EECF244321}">
                <p14:modId xmlns:p14="http://schemas.microsoft.com/office/powerpoint/2010/main" val="1799095543"/>
              </p:ext>
            </p:extLst>
          </p:nvPr>
        </p:nvGraphicFramePr>
        <p:xfrm>
          <a:off x="1589" y="1589"/>
          <a:ext cx="1588" cy="1588"/>
        </p:xfrm>
        <a:graphic>
          <a:graphicData uri="http://schemas.openxmlformats.org/presentationml/2006/ole">
            <mc:AlternateContent xmlns:mc="http://schemas.openxmlformats.org/markup-compatibility/2006">
              <mc:Choice xmlns:v="urn:schemas-microsoft-com:vml" Requires="v">
                <p:oleObj name="think-cell Slide" r:id="rId43" imgW="592" imgH="595" progId="TCLayout.ActiveDocument.1">
                  <p:embed/>
                </p:oleObj>
              </mc:Choice>
              <mc:Fallback>
                <p:oleObj name="think-cell Slide" r:id="rId43" imgW="592" imgH="595" progId="TCLayout.ActiveDocument.1">
                  <p:embed/>
                  <p:pic>
                    <p:nvPicPr>
                      <p:cNvPr id="3" name="Object 2" hidden="1">
                        <a:extLst>
                          <a:ext uri="{FF2B5EF4-FFF2-40B4-BE49-F238E27FC236}">
                            <a16:creationId xmlns:a16="http://schemas.microsoft.com/office/drawing/2014/main" id="{0CA36568-F1BE-1B27-D2EE-3532F2FEBEF1}"/>
                          </a:ext>
                        </a:extLst>
                      </p:cNvPr>
                      <p:cNvPicPr/>
                      <p:nvPr/>
                    </p:nvPicPr>
                    <p:blipFill>
                      <a:blip r:embed="rId44"/>
                      <a:stretch>
                        <a:fillRect/>
                      </a:stretch>
                    </p:blipFill>
                    <p:spPr>
                      <a:xfrm>
                        <a:off x="1589" y="1589"/>
                        <a:ext cx="1588" cy="1588"/>
                      </a:xfrm>
                      <a:prstGeom prst="rect">
                        <a:avLst/>
                      </a:prstGeom>
                    </p:spPr>
                  </p:pic>
                </p:oleObj>
              </mc:Fallback>
            </mc:AlternateContent>
          </a:graphicData>
        </a:graphic>
      </p:graphicFrame>
      <p:pic>
        <p:nvPicPr>
          <p:cNvPr id="2" name="Billede 1">
            <a:extLst>
              <a:ext uri="{FF2B5EF4-FFF2-40B4-BE49-F238E27FC236}">
                <a16:creationId xmlns:a16="http://schemas.microsoft.com/office/drawing/2014/main" id="{B822CD58-6C75-F440-9195-857C3D1765E2}"/>
              </a:ext>
            </a:extLst>
          </p:cNvPr>
          <p:cNvPicPr>
            <a:picLocks noChangeAspect="1"/>
          </p:cNvPicPr>
          <p:nvPr userDrawn="1"/>
        </p:nvPicPr>
        <p:blipFill>
          <a:blip r:embed="rId45" cstate="screen">
            <a:extLst>
              <a:ext uri="{28A0092B-C50C-407E-A947-70E740481C1C}">
                <a14:useLocalDpi xmlns:a14="http://schemas.microsoft.com/office/drawing/2010/main"/>
              </a:ext>
            </a:extLst>
          </a:blip>
          <a:stretch>
            <a:fillRect/>
          </a:stretch>
        </p:blipFill>
        <p:spPr>
          <a:xfrm>
            <a:off x="5282459" y="6176963"/>
            <a:ext cx="1627083" cy="356672"/>
          </a:xfrm>
          <a:prstGeom prst="rect">
            <a:avLst/>
          </a:prstGeom>
        </p:spPr>
      </p:pic>
    </p:spTree>
    <p:extLst>
      <p:ext uri="{BB962C8B-B14F-4D97-AF65-F5344CB8AC3E}">
        <p14:creationId xmlns:p14="http://schemas.microsoft.com/office/powerpoint/2010/main" val="2217884988"/>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 id="2147484030" r:id="rId15"/>
    <p:sldLayoutId id="2147484031" r:id="rId16"/>
    <p:sldLayoutId id="2147484032" r:id="rId17"/>
    <p:sldLayoutId id="2147484033" r:id="rId18"/>
    <p:sldLayoutId id="2147484034" r:id="rId19"/>
    <p:sldLayoutId id="2147484035" r:id="rId20"/>
    <p:sldLayoutId id="2147484036" r:id="rId21"/>
    <p:sldLayoutId id="2147484037" r:id="rId22"/>
    <p:sldLayoutId id="2147484038" r:id="rId23"/>
    <p:sldLayoutId id="2147484039" r:id="rId24"/>
    <p:sldLayoutId id="2147484040" r:id="rId25"/>
    <p:sldLayoutId id="2147484041" r:id="rId26"/>
    <p:sldLayoutId id="2147484042" r:id="rId27"/>
    <p:sldLayoutId id="2147484043" r:id="rId28"/>
    <p:sldLayoutId id="2147484044" r:id="rId29"/>
    <p:sldLayoutId id="2147484045" r:id="rId30"/>
    <p:sldLayoutId id="2147484046" r:id="rId31"/>
    <p:sldLayoutId id="2147484047" r:id="rId32"/>
    <p:sldLayoutId id="2147484048" r:id="rId33"/>
    <p:sldLayoutId id="2147484049" r:id="rId34"/>
    <p:sldLayoutId id="2147484050" r:id="rId35"/>
    <p:sldLayoutId id="2147484051" r:id="rId36"/>
    <p:sldLayoutId id="2147484052" r:id="rId37"/>
    <p:sldLayoutId id="2147484053" r:id="rId38"/>
    <p:sldLayoutId id="2147484054" r:id="rId39"/>
    <p:sldLayoutId id="2147484055" r:id="rId40"/>
  </p:sldLayoutIdLst>
  <p:txStyles>
    <p:titleStyle>
      <a:lvl1pPr algn="l" defTabSz="914377"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783"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2971" indent="-228594" algn="l" defTabSz="914377"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160" indent="-228594" algn="l" defTabSz="914377"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sldGuideLst>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51098C7C-6F90-FC43-9136-DFC5BA5795BD}"/>
              </a:ext>
            </a:extLst>
          </p:cNvPr>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5282458" y="6176963"/>
            <a:ext cx="1627083" cy="356672"/>
          </a:xfrm>
          <a:prstGeom prst="rect">
            <a:avLst/>
          </a:prstGeom>
        </p:spPr>
      </p:pic>
    </p:spTree>
    <p:extLst>
      <p:ext uri="{BB962C8B-B14F-4D97-AF65-F5344CB8AC3E}">
        <p14:creationId xmlns:p14="http://schemas.microsoft.com/office/powerpoint/2010/main" val="3391453833"/>
      </p:ext>
    </p:extLst>
  </p:cSld>
  <p:clrMap bg1="lt1" tx1="dk1" bg2="lt2" tx2="dk2" accent1="accent1" accent2="accent2" accent3="accent3" accent4="accent4" accent5="accent5" accent6="accent6" hlink="hlink" folHlink="folHlink"/>
  <p:sldLayoutIdLst>
    <p:sldLayoutId id="2147484058" r:id="rId1"/>
    <p:sldLayoutId id="2147484059" r:id="rId2"/>
    <p:sldLayoutId id="2147484060" r:id="rId3"/>
    <p:sldLayoutId id="2147484061" r:id="rId4"/>
    <p:sldLayoutId id="2147484062" r:id="rId5"/>
    <p:sldLayoutId id="2147484063" r:id="rId6"/>
    <p:sldLayoutId id="2147484064" r:id="rId7"/>
    <p:sldLayoutId id="2147484065" r:id="rId8"/>
    <p:sldLayoutId id="2147484066" r:id="rId9"/>
    <p:sldLayoutId id="2147484067" r:id="rId10"/>
    <p:sldLayoutId id="2147484068" r:id="rId11"/>
    <p:sldLayoutId id="2147484069" r:id="rId12"/>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51098C7C-6F90-FC43-9136-DFC5BA5795BD}"/>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5282458" y="6176963"/>
            <a:ext cx="1627083" cy="356672"/>
          </a:xfrm>
          <a:prstGeom prst="rect">
            <a:avLst/>
          </a:prstGeom>
        </p:spPr>
      </p:pic>
    </p:spTree>
    <p:extLst>
      <p:ext uri="{BB962C8B-B14F-4D97-AF65-F5344CB8AC3E}">
        <p14:creationId xmlns:p14="http://schemas.microsoft.com/office/powerpoint/2010/main" val="3314904176"/>
      </p:ext>
    </p:extLst>
  </p:cSld>
  <p:clrMap bg1="lt1" tx1="dk1" bg2="lt2" tx2="dk2" accent1="accent1" accent2="accent2" accent3="accent3" accent4="accent4" accent5="accent5" accent6="accent6" hlink="hlink" folHlink="folHlink"/>
  <p:sldLayoutIdLst>
    <p:sldLayoutId id="2147484071" r:id="rId1"/>
    <p:sldLayoutId id="2147484072" r:id="rId2"/>
    <p:sldLayoutId id="2147484073" r:id="rId3"/>
    <p:sldLayoutId id="2147484074" r:id="rId4"/>
    <p:sldLayoutId id="2147484075" r:id="rId5"/>
    <p:sldLayoutId id="2147484076" r:id="rId6"/>
    <p:sldLayoutId id="2147484077" r:id="rId7"/>
    <p:sldLayoutId id="2147484078" r:id="rId8"/>
    <p:sldLayoutId id="2147484079" r:id="rId9"/>
    <p:sldLayoutId id="2147484080" r:id="rId10"/>
    <p:sldLayoutId id="2147484081" r:id="rId11"/>
    <p:sldLayoutId id="2147484082" r:id="rId12"/>
  </p:sldLayoutIdLst>
  <p:txStyles>
    <p:titleStyle>
      <a:lvl1pPr algn="l" defTabSz="914400" rtl="0" eaLnBrk="1" latinLnBrk="0" hangingPunct="1">
        <a:lnSpc>
          <a:spcPct val="90000"/>
        </a:lnSpc>
        <a:spcBef>
          <a:spcPct val="0"/>
        </a:spcBef>
        <a:buNone/>
        <a:defRPr sz="32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p15:clr>
            <a:srgbClr val="F26B43"/>
          </p15:clr>
        </p15:guide>
        <p15:guide id="2" pos="257">
          <p15:clr>
            <a:srgbClr val="F26B43"/>
          </p15:clr>
        </p15:guide>
        <p15:guide id="3" pos="7423">
          <p15:clr>
            <a:srgbClr val="F26B43"/>
          </p15:clr>
        </p15:guide>
        <p15:guide id="4" orient="horz" pos="3702">
          <p15:clr>
            <a:srgbClr val="F26B43"/>
          </p15:clr>
        </p15:guide>
        <p15:guide id="5" orient="horz" pos="709">
          <p15:clr>
            <a:srgbClr val="F26B43"/>
          </p15:clr>
        </p15:guide>
        <p15:guide id="6" pos="529">
          <p15:clr>
            <a:srgbClr val="F26B43"/>
          </p15:clr>
        </p15:guide>
        <p15:guide id="7" pos="3840">
          <p15:clr>
            <a:srgbClr val="F26B43"/>
          </p15:clr>
        </p15:guide>
        <p15:guide id="8" pos="4067">
          <p15:clr>
            <a:srgbClr val="F26B43"/>
          </p15:clr>
        </p15:guide>
        <p15:guide id="9" pos="3613">
          <p15:clr>
            <a:srgbClr val="F26B43"/>
          </p15:clr>
        </p15:guide>
        <p15:guide id="10" pos="715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5.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image" Target="../media/image94.jpeg"/><Relationship Id="rId7" Type="http://schemas.openxmlformats.org/officeDocument/2006/relationships/image" Target="../media/image98.jpeg"/><Relationship Id="rId12" Type="http://schemas.openxmlformats.org/officeDocument/2006/relationships/image" Target="../media/image103.jpe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97.jpeg"/><Relationship Id="rId11" Type="http://schemas.openxmlformats.org/officeDocument/2006/relationships/image" Target="../media/image102.jpeg"/><Relationship Id="rId5" Type="http://schemas.openxmlformats.org/officeDocument/2006/relationships/image" Target="../media/image96.jpeg"/><Relationship Id="rId10" Type="http://schemas.openxmlformats.org/officeDocument/2006/relationships/image" Target="../media/image101.jpeg"/><Relationship Id="rId4" Type="http://schemas.openxmlformats.org/officeDocument/2006/relationships/image" Target="../media/image95.jpeg"/><Relationship Id="rId9" Type="http://schemas.openxmlformats.org/officeDocument/2006/relationships/image" Target="../media/image100.jpeg"/></Relationships>
</file>

<file path=ppt/slides/_rels/slide6.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89.png"/></Relationships>
</file>

<file path=ppt/slides/_rels/slide9.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10.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08.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11.png"/></Relationships>
</file>

<file path=ppt/slides/_rels/slide11.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08.pn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111.png"/><Relationship Id="rId5" Type="http://schemas.openxmlformats.org/officeDocument/2006/relationships/image" Target="../media/image109.png"/><Relationship Id="rId4" Type="http://schemas.openxmlformats.org/officeDocument/2006/relationships/image" Target="../media/image110.png"/></Relationships>
</file>

<file path=ppt/slides/_rels/slide12.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08.png"/><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13.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14.xml.rels><?xml version="1.0" encoding="UTF-8" standalone="yes"?>
<Relationships xmlns="http://schemas.openxmlformats.org/package/2006/relationships"><Relationship Id="rId8" Type="http://schemas.openxmlformats.org/officeDocument/2006/relationships/image" Target="../media/image113.png"/><Relationship Id="rId13" Type="http://schemas.microsoft.com/office/2007/relationships/hdphoto" Target="../media/hdphoto4.wdp"/><Relationship Id="rId3" Type="http://schemas.openxmlformats.org/officeDocument/2006/relationships/image" Target="../media/image112.png"/><Relationship Id="rId7" Type="http://schemas.openxmlformats.org/officeDocument/2006/relationships/image" Target="../media/image108.png"/><Relationship Id="rId12" Type="http://schemas.openxmlformats.org/officeDocument/2006/relationships/image" Target="../media/image115.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image" Target="../media/image89.png"/><Relationship Id="rId11" Type="http://schemas.microsoft.com/office/2007/relationships/hdphoto" Target="../media/hdphoto3.wdp"/><Relationship Id="rId5" Type="http://schemas.openxmlformats.org/officeDocument/2006/relationships/image" Target="../media/image106.png"/><Relationship Id="rId10" Type="http://schemas.openxmlformats.org/officeDocument/2006/relationships/image" Target="../media/image114.png"/><Relationship Id="rId4" Type="http://schemas.openxmlformats.org/officeDocument/2006/relationships/image" Target="../media/image107.png"/><Relationship Id="rId9"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1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119.png"/><Relationship Id="rId5" Type="http://schemas.openxmlformats.org/officeDocument/2006/relationships/image" Target="../media/image118.png"/><Relationship Id="rId4" Type="http://schemas.openxmlformats.org/officeDocument/2006/relationships/image" Target="../media/image117.png"/></Relationships>
</file>

<file path=ppt/slides/_rels/slide1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image" Target="../media/image112.png"/><Relationship Id="rId3" Type="http://schemas.openxmlformats.org/officeDocument/2006/relationships/image" Target="../media/image106.png"/><Relationship Id="rId7" Type="http://schemas.openxmlformats.org/officeDocument/2006/relationships/image" Target="../media/image116.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107.png"/></Relationships>
</file>

<file path=ppt/slides/_rels/slide19.xml.rels><?xml version="1.0" encoding="UTF-8" standalone="yes"?>
<Relationships xmlns="http://schemas.openxmlformats.org/package/2006/relationships"><Relationship Id="rId3" Type="http://schemas.openxmlformats.org/officeDocument/2006/relationships/image" Target="../media/image122.png"/><Relationship Id="rId7" Type="http://schemas.openxmlformats.org/officeDocument/2006/relationships/image" Target="../media/image120.png"/><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1.png"/></Relationships>
</file>

<file path=ppt/slides/_rels/slide20.xml.rels><?xml version="1.0" encoding="UTF-8" standalone="yes"?>
<Relationships xmlns="http://schemas.openxmlformats.org/package/2006/relationships"><Relationship Id="rId8" Type="http://schemas.openxmlformats.org/officeDocument/2006/relationships/image" Target="../media/image3.emf"/><Relationship Id="rId3" Type="http://schemas.openxmlformats.org/officeDocument/2006/relationships/image" Target="../media/image125.jpeg"/><Relationship Id="rId7" Type="http://schemas.openxmlformats.org/officeDocument/2006/relationships/image" Target="../media/image117.png"/><Relationship Id="rId2" Type="http://schemas.openxmlformats.org/officeDocument/2006/relationships/notesSlide" Target="../notesSlides/notesSlide20.xml"/><Relationship Id="rId1" Type="http://schemas.openxmlformats.org/officeDocument/2006/relationships/slideLayout" Target="../slideLayouts/slideLayout10.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 Id="rId9" Type="http://schemas.openxmlformats.org/officeDocument/2006/relationships/image" Target="../media/image129.png"/></Relationships>
</file>

<file path=ppt/slides/_rels/slide21.xml.rels><?xml version="1.0" encoding="UTF-8" standalone="yes"?>
<Relationships xmlns="http://schemas.openxmlformats.org/package/2006/relationships"><Relationship Id="rId8" Type="http://schemas.openxmlformats.org/officeDocument/2006/relationships/notesSlide" Target="../notesSlides/notesSlide21.xml"/><Relationship Id="rId3" Type="http://schemas.microsoft.com/office/2007/relationships/media" Target="../media/media2.wav"/><Relationship Id="rId7" Type="http://schemas.openxmlformats.org/officeDocument/2006/relationships/slideLayout" Target="../slideLayouts/slideLayout15.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audio" Target="../media/media3.wav"/><Relationship Id="rId11" Type="http://schemas.openxmlformats.org/officeDocument/2006/relationships/image" Target="../media/image118.png"/><Relationship Id="rId5" Type="http://schemas.microsoft.com/office/2007/relationships/media" Target="../media/media3.wav"/><Relationship Id="rId10" Type="http://schemas.openxmlformats.org/officeDocument/2006/relationships/image" Target="../media/image131.png"/><Relationship Id="rId4" Type="http://schemas.openxmlformats.org/officeDocument/2006/relationships/audio" Target="../media/media2.wav"/><Relationship Id="rId9" Type="http://schemas.openxmlformats.org/officeDocument/2006/relationships/image" Target="../media/image130.png"/></Relationships>
</file>

<file path=ppt/slides/_rels/slide22.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118.png"/></Relationships>
</file>

<file path=ppt/slides/_rels/slide2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23.xml"/><Relationship Id="rId1" Type="http://schemas.openxmlformats.org/officeDocument/2006/relationships/slideLayout" Target="../slideLayouts/slideLayout15.xml"/><Relationship Id="rId5" Type="http://schemas.openxmlformats.org/officeDocument/2006/relationships/image" Target="../media/image118.png"/><Relationship Id="rId4" Type="http://schemas.openxmlformats.org/officeDocument/2006/relationships/image" Target="../media/image134.png"/></Relationships>
</file>

<file path=ppt/slides/_rels/slide2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135.png"/></Relationships>
</file>

<file path=ppt/slides/_rels/slide25.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136.emf"/></Relationships>
</file>

<file path=ppt/slides/_rels/slide26.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137.emf"/><Relationship Id="rId4" Type="http://schemas.openxmlformats.org/officeDocument/2006/relationships/oleObject" Target="../embeddings/oleObject5.bin"/></Relationships>
</file>

<file path=ppt/slides/_rels/slide27.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27.xml"/><Relationship Id="rId1" Type="http://schemas.openxmlformats.org/officeDocument/2006/relationships/slideLayout" Target="../slideLayouts/slideLayout15.xml"/><Relationship Id="rId5" Type="http://schemas.openxmlformats.org/officeDocument/2006/relationships/image" Target="../media/image139.emf"/><Relationship Id="rId4" Type="http://schemas.openxmlformats.org/officeDocument/2006/relationships/image" Target="../media/image138.png"/></Relationships>
</file>

<file path=ppt/slides/_rels/slide28.xml.rels><?xml version="1.0" encoding="UTF-8" standalone="yes"?>
<Relationships xmlns="http://schemas.openxmlformats.org/package/2006/relationships"><Relationship Id="rId8" Type="http://schemas.openxmlformats.org/officeDocument/2006/relationships/image" Target="../media/image139.emf"/><Relationship Id="rId3" Type="http://schemas.openxmlformats.org/officeDocument/2006/relationships/oleObject" Target="../embeddings/oleObject6.bin"/><Relationship Id="rId7" Type="http://schemas.openxmlformats.org/officeDocument/2006/relationships/image" Target="../media/image138.png"/><Relationship Id="rId2" Type="http://schemas.openxmlformats.org/officeDocument/2006/relationships/notesSlide" Target="../notesSlides/notesSlide28.xml"/><Relationship Id="rId1" Type="http://schemas.openxmlformats.org/officeDocument/2006/relationships/slideLayout" Target="../slideLayouts/slideLayout15.xml"/><Relationship Id="rId6" Type="http://schemas.openxmlformats.org/officeDocument/2006/relationships/image" Target="../media/image136.emf"/><Relationship Id="rId5" Type="http://schemas.openxmlformats.org/officeDocument/2006/relationships/image" Target="../media/image118.png"/><Relationship Id="rId4" Type="http://schemas.openxmlformats.org/officeDocument/2006/relationships/image" Target="../media/image137.emf"/><Relationship Id="rId9" Type="http://schemas.openxmlformats.org/officeDocument/2006/relationships/image" Target="../media/image135.png"/></Relationships>
</file>

<file path=ppt/slides/_rels/slide29.xml.rels><?xml version="1.0" encoding="UTF-8" standalone="yes"?>
<Relationships xmlns="http://schemas.openxmlformats.org/package/2006/relationships"><Relationship Id="rId8" Type="http://schemas.openxmlformats.org/officeDocument/2006/relationships/image" Target="../media/image139.emf"/><Relationship Id="rId3" Type="http://schemas.openxmlformats.org/officeDocument/2006/relationships/oleObject" Target="../embeddings/oleObject7.bin"/><Relationship Id="rId7" Type="http://schemas.openxmlformats.org/officeDocument/2006/relationships/image" Target="../media/image138.png"/><Relationship Id="rId2" Type="http://schemas.openxmlformats.org/officeDocument/2006/relationships/notesSlide" Target="../notesSlides/notesSlide29.xml"/><Relationship Id="rId1" Type="http://schemas.openxmlformats.org/officeDocument/2006/relationships/slideLayout" Target="../slideLayouts/slideLayout15.xml"/><Relationship Id="rId6" Type="http://schemas.openxmlformats.org/officeDocument/2006/relationships/image" Target="../media/image136.emf"/><Relationship Id="rId5" Type="http://schemas.openxmlformats.org/officeDocument/2006/relationships/image" Target="../media/image118.png"/><Relationship Id="rId4" Type="http://schemas.openxmlformats.org/officeDocument/2006/relationships/image" Target="../media/image137.emf"/><Relationship Id="rId9" Type="http://schemas.openxmlformats.org/officeDocument/2006/relationships/image" Target="../media/image135.png"/></Relationships>
</file>

<file path=ppt/slides/_rels/slide30.xml.rels><?xml version="1.0" encoding="UTF-8" standalone="yes"?>
<Relationships xmlns="http://schemas.openxmlformats.org/package/2006/relationships"><Relationship Id="rId8" Type="http://schemas.openxmlformats.org/officeDocument/2006/relationships/image" Target="../media/image139.emf"/><Relationship Id="rId3" Type="http://schemas.openxmlformats.org/officeDocument/2006/relationships/image" Target="../media/image118.png"/><Relationship Id="rId7" Type="http://schemas.openxmlformats.org/officeDocument/2006/relationships/image" Target="../media/image138.png"/><Relationship Id="rId2" Type="http://schemas.openxmlformats.org/officeDocument/2006/relationships/notesSlide" Target="../notesSlides/notesSlide30.xml"/><Relationship Id="rId1" Type="http://schemas.openxmlformats.org/officeDocument/2006/relationships/slideLayout" Target="../slideLayouts/slideLayout15.xml"/><Relationship Id="rId6" Type="http://schemas.openxmlformats.org/officeDocument/2006/relationships/image" Target="../media/image137.emf"/><Relationship Id="rId5" Type="http://schemas.openxmlformats.org/officeDocument/2006/relationships/oleObject" Target="../embeddings/oleObject8.bin"/><Relationship Id="rId4" Type="http://schemas.openxmlformats.org/officeDocument/2006/relationships/image" Target="../media/image136.emf"/><Relationship Id="rId9" Type="http://schemas.openxmlformats.org/officeDocument/2006/relationships/image" Target="../media/image135.png"/></Relationships>
</file>

<file path=ppt/slides/_rels/slide31.xml.rels><?xml version="1.0" encoding="UTF-8" standalone="yes"?>
<Relationships xmlns="http://schemas.openxmlformats.org/package/2006/relationships"><Relationship Id="rId8" Type="http://schemas.openxmlformats.org/officeDocument/2006/relationships/image" Target="../media/image139.emf"/><Relationship Id="rId3" Type="http://schemas.openxmlformats.org/officeDocument/2006/relationships/oleObject" Target="../embeddings/oleObject9.bin"/><Relationship Id="rId7" Type="http://schemas.openxmlformats.org/officeDocument/2006/relationships/image" Target="../media/image138.png"/><Relationship Id="rId2" Type="http://schemas.openxmlformats.org/officeDocument/2006/relationships/notesSlide" Target="../notesSlides/notesSlide31.xml"/><Relationship Id="rId1" Type="http://schemas.openxmlformats.org/officeDocument/2006/relationships/slideLayout" Target="../slideLayouts/slideLayout15.xml"/><Relationship Id="rId6" Type="http://schemas.openxmlformats.org/officeDocument/2006/relationships/image" Target="../media/image136.emf"/><Relationship Id="rId5" Type="http://schemas.openxmlformats.org/officeDocument/2006/relationships/image" Target="../media/image118.png"/><Relationship Id="rId4" Type="http://schemas.openxmlformats.org/officeDocument/2006/relationships/image" Target="../media/image137.emf"/><Relationship Id="rId9" Type="http://schemas.openxmlformats.org/officeDocument/2006/relationships/image" Target="../media/image135.png"/></Relationships>
</file>

<file path=ppt/slides/_rels/slide32.xml.rels><?xml version="1.0" encoding="UTF-8" standalone="yes"?>
<Relationships xmlns="http://schemas.openxmlformats.org/package/2006/relationships"><Relationship Id="rId8" Type="http://schemas.openxmlformats.org/officeDocument/2006/relationships/image" Target="../media/image137.emf"/><Relationship Id="rId3" Type="http://schemas.openxmlformats.org/officeDocument/2006/relationships/image" Target="../media/image118.png"/><Relationship Id="rId7" Type="http://schemas.openxmlformats.org/officeDocument/2006/relationships/oleObject" Target="../embeddings/oleObject10.bin"/><Relationship Id="rId2" Type="http://schemas.openxmlformats.org/officeDocument/2006/relationships/notesSlide" Target="../notesSlides/notesSlide32.xml"/><Relationship Id="rId1" Type="http://schemas.openxmlformats.org/officeDocument/2006/relationships/slideLayout" Target="../slideLayouts/slideLayout15.xml"/><Relationship Id="rId6" Type="http://schemas.openxmlformats.org/officeDocument/2006/relationships/image" Target="../media/image136.emf"/><Relationship Id="rId5" Type="http://schemas.openxmlformats.org/officeDocument/2006/relationships/image" Target="../media/image139.emf"/><Relationship Id="rId4" Type="http://schemas.openxmlformats.org/officeDocument/2006/relationships/image" Target="../media/image138.png"/><Relationship Id="rId9" Type="http://schemas.openxmlformats.org/officeDocument/2006/relationships/image" Target="../media/image13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18.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141.png"/><Relationship Id="rId5" Type="http://schemas.openxmlformats.org/officeDocument/2006/relationships/image" Target="../media/image140.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142.emf"/><Relationship Id="rId2" Type="http://schemas.openxmlformats.org/officeDocument/2006/relationships/notesSlide" Target="../notesSlides/notesSlide34.xml"/><Relationship Id="rId1" Type="http://schemas.openxmlformats.org/officeDocument/2006/relationships/slideLayout" Target="../slideLayouts/slideLayout15.xml"/><Relationship Id="rId4" Type="http://schemas.openxmlformats.org/officeDocument/2006/relationships/image" Target="../media/image118.png"/></Relationships>
</file>

<file path=ppt/slides/_rels/slide35.xml.rels><?xml version="1.0" encoding="UTF-8" standalone="yes"?>
<Relationships xmlns="http://schemas.openxmlformats.org/package/2006/relationships"><Relationship Id="rId3" Type="http://schemas.openxmlformats.org/officeDocument/2006/relationships/image" Target="../media/image143.png"/><Relationship Id="rId7" Type="http://schemas.openxmlformats.org/officeDocument/2006/relationships/image" Target="../media/image118.png"/><Relationship Id="rId2" Type="http://schemas.openxmlformats.org/officeDocument/2006/relationships/notesSlide" Target="../notesSlides/notesSlide35.xml"/><Relationship Id="rId1" Type="http://schemas.openxmlformats.org/officeDocument/2006/relationships/slideLayout" Target="../slideLayouts/slideLayout15.xml"/><Relationship Id="rId6" Type="http://schemas.openxmlformats.org/officeDocument/2006/relationships/image" Target="../media/image145.png"/><Relationship Id="rId5" Type="http://schemas.openxmlformats.org/officeDocument/2006/relationships/image" Target="../media/image141.png"/><Relationship Id="rId4" Type="http://schemas.openxmlformats.org/officeDocument/2006/relationships/image" Target="../media/image144.png"/></Relationships>
</file>

<file path=ppt/slides/_rels/slide36.xml.rels><?xml version="1.0" encoding="UTF-8" standalone="yes"?>
<Relationships xmlns="http://schemas.openxmlformats.org/package/2006/relationships"><Relationship Id="rId3" Type="http://schemas.openxmlformats.org/officeDocument/2006/relationships/image" Target="../media/image146.png"/><Relationship Id="rId7" Type="http://schemas.openxmlformats.org/officeDocument/2006/relationships/image" Target="../media/image118.png"/><Relationship Id="rId2" Type="http://schemas.openxmlformats.org/officeDocument/2006/relationships/notesSlide" Target="../notesSlides/notesSlide36.xml"/><Relationship Id="rId1" Type="http://schemas.openxmlformats.org/officeDocument/2006/relationships/slideLayout" Target="../slideLayouts/slideLayout15.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147.png"/></Relationships>
</file>

<file path=ppt/slides/_rels/slide37.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37.xml"/><Relationship Id="rId1" Type="http://schemas.openxmlformats.org/officeDocument/2006/relationships/slideLayout" Target="../slideLayouts/slideLayout115.xml"/><Relationship Id="rId4" Type="http://schemas.openxmlformats.org/officeDocument/2006/relationships/image" Target="../media/image118.png"/></Relationships>
</file>

<file path=ppt/slides/_rels/slide38.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38.xml"/><Relationship Id="rId1" Type="http://schemas.openxmlformats.org/officeDocument/2006/relationships/slideLayout" Target="../slideLayouts/slideLayout15.xml"/><Relationship Id="rId4" Type="http://schemas.openxmlformats.org/officeDocument/2006/relationships/image" Target="../media/image118.png"/></Relationships>
</file>

<file path=ppt/slides/_rels/slide39.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9.xml"/><Relationship Id="rId1" Type="http://schemas.openxmlformats.org/officeDocument/2006/relationships/slideLayout" Target="../slideLayouts/slideLayout15.xml"/><Relationship Id="rId4" Type="http://schemas.openxmlformats.org/officeDocument/2006/relationships/image" Target="../media/image152.png"/></Relationships>
</file>

<file path=ppt/slides/_rels/slide4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41.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41.xml"/><Relationship Id="rId1" Type="http://schemas.openxmlformats.org/officeDocument/2006/relationships/slideLayout" Target="../slideLayouts/slideLayout115.xml"/></Relationships>
</file>

<file path=ppt/slides/_rels/slide42.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2.xml"/><Relationship Id="rId1" Type="http://schemas.openxmlformats.org/officeDocument/2006/relationships/slideLayout" Target="../slideLayouts/slideLayout101.xml"/></Relationships>
</file>

<file path=ppt/slides/_rels/slide43.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43.xml"/><Relationship Id="rId1" Type="http://schemas.openxmlformats.org/officeDocument/2006/relationships/slideLayout" Target="../slideLayouts/slideLayout97.xml"/></Relationships>
</file>

<file path=ppt/slides/_rels/slide44.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44.xml"/><Relationship Id="rId1" Type="http://schemas.openxmlformats.org/officeDocument/2006/relationships/slideLayout" Target="../slideLayouts/slideLayout114.xml"/></Relationships>
</file>

<file path=ppt/slides/_rels/slide45.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92.xml"/></Relationships>
</file>

<file path=ppt/slides/_rels/slide46.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46.xml"/><Relationship Id="rId1" Type="http://schemas.openxmlformats.org/officeDocument/2006/relationships/slideLayout" Target="../slideLayouts/slideLayout114.xml"/></Relationships>
</file>

<file path=ppt/slides/_rels/slide4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47.xml"/><Relationship Id="rId1" Type="http://schemas.openxmlformats.org/officeDocument/2006/relationships/slideLayout" Target="../slideLayouts/slideLayout112.xml"/><Relationship Id="rId4" Type="http://schemas.openxmlformats.org/officeDocument/2006/relationships/image" Target="../media/image160.png"/></Relationships>
</file>

<file path=ppt/slides/_rels/slide49.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48.xml"/><Relationship Id="rId1" Type="http://schemas.openxmlformats.org/officeDocument/2006/relationships/slideLayout" Target="../slideLayouts/slideLayout114.xml"/><Relationship Id="rId4" Type="http://schemas.openxmlformats.org/officeDocument/2006/relationships/image" Target="../media/image162.png"/></Relationships>
</file>

<file path=ppt/slides/_rels/slide5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9.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63.png"/></Relationships>
</file>

<file path=ppt/slides/_rels/slide5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0.xml"/><Relationship Id="rId1" Type="http://schemas.openxmlformats.org/officeDocument/2006/relationships/slideLayout" Target="../slideLayouts/slideLayout114.xml"/><Relationship Id="rId4" Type="http://schemas.openxmlformats.org/officeDocument/2006/relationships/image" Target="../media/image89.png"/></Relationships>
</file>

<file path=ppt/slides/_rels/slide5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1.xml"/><Relationship Id="rId1" Type="http://schemas.openxmlformats.org/officeDocument/2006/relationships/slideLayout" Target="../slideLayouts/slideLayout15.xml"/><Relationship Id="rId4" Type="http://schemas.openxmlformats.org/officeDocument/2006/relationships/image" Target="../media/image164.png"/></Relationships>
</file>

<file path=ppt/slides/_rels/slide5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2.xml"/><Relationship Id="rId1" Type="http://schemas.openxmlformats.org/officeDocument/2006/relationships/slideLayout" Target="../slideLayouts/slideLayout15.xml"/><Relationship Id="rId4" Type="http://schemas.openxmlformats.org/officeDocument/2006/relationships/image" Target="../media/image165.png"/></Relationships>
</file>

<file path=ppt/slides/_rels/slide55.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3.xml"/><Relationship Id="rId1" Type="http://schemas.openxmlformats.org/officeDocument/2006/relationships/slideLayout" Target="../slideLayouts/slideLayout15.xml"/><Relationship Id="rId4" Type="http://schemas.openxmlformats.org/officeDocument/2006/relationships/image" Target="../media/image166.png"/></Relationships>
</file>

<file path=ppt/slides/_rels/slide56.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167.png"/><Relationship Id="rId7" Type="http://schemas.openxmlformats.org/officeDocument/2006/relationships/image" Target="../media/image171.emf"/><Relationship Id="rId2" Type="http://schemas.openxmlformats.org/officeDocument/2006/relationships/notesSlide" Target="../notesSlides/notesSlide54.xml"/><Relationship Id="rId1" Type="http://schemas.openxmlformats.org/officeDocument/2006/relationships/slideLayout" Target="../slideLayouts/slideLayout15.xml"/><Relationship Id="rId6" Type="http://schemas.openxmlformats.org/officeDocument/2006/relationships/image" Target="../media/image170.svg"/><Relationship Id="rId5" Type="http://schemas.openxmlformats.org/officeDocument/2006/relationships/image" Target="../media/image169.png"/><Relationship Id="rId4" Type="http://schemas.openxmlformats.org/officeDocument/2006/relationships/image" Target="../media/image168.svg"/></Relationships>
</file>

<file path=ppt/slides/_rels/slide5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5.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58.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notesSlide" Target="../notesSlides/notesSlide56.xml"/><Relationship Id="rId1" Type="http://schemas.openxmlformats.org/officeDocument/2006/relationships/slideLayout" Target="../slideLayouts/slideLayout22.xml"/></Relationships>
</file>

<file path=ppt/slides/_rels/slide59.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notesSlide" Target="../notesSlides/notesSlide57.xml"/><Relationship Id="rId1" Type="http://schemas.openxmlformats.org/officeDocument/2006/relationships/slideLayout" Target="../slideLayouts/slideLayout23.xml"/></Relationships>
</file>

<file path=ppt/slides/_rels/slide6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8.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61.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59.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60.xml"/><Relationship Id="rId1" Type="http://schemas.openxmlformats.org/officeDocument/2006/relationships/slideLayout" Target="../slideLayouts/slideLayout12.xml"/><Relationship Id="rId4" Type="http://schemas.openxmlformats.org/officeDocument/2006/relationships/image" Target="../media/image176.png"/></Relationships>
</file>

<file path=ppt/slides/_rels/slide63.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notesSlide" Target="../notesSlides/notesSlide61.xml"/><Relationship Id="rId1" Type="http://schemas.openxmlformats.org/officeDocument/2006/relationships/slideLayout" Target="../slideLayouts/slideLayout12.xml"/><Relationship Id="rId4" Type="http://schemas.openxmlformats.org/officeDocument/2006/relationships/image" Target="../media/image152.png"/></Relationships>
</file>

<file path=ppt/slides/_rels/slide6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2.xml"/><Relationship Id="rId1" Type="http://schemas.openxmlformats.org/officeDocument/2006/relationships/slideLayout" Target="../slideLayouts/slideLayout14.xml"/><Relationship Id="rId4" Type="http://schemas.openxmlformats.org/officeDocument/2006/relationships/image" Target="../media/image89.png"/></Relationships>
</file>

<file path=ppt/slides/_rels/slide65.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63.xml"/><Relationship Id="rId1" Type="http://schemas.openxmlformats.org/officeDocument/2006/relationships/slideLayout" Target="../slideLayouts/slideLayout12.xml"/><Relationship Id="rId4" Type="http://schemas.openxmlformats.org/officeDocument/2006/relationships/image" Target="../media/image119.png"/></Relationships>
</file>

<file path=ppt/slides/_rels/slide66.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64.xml"/><Relationship Id="rId1" Type="http://schemas.openxmlformats.org/officeDocument/2006/relationships/slideLayout" Target="../slideLayouts/slideLayout12.xml"/><Relationship Id="rId4" Type="http://schemas.openxmlformats.org/officeDocument/2006/relationships/image" Target="../media/image119.png"/></Relationships>
</file>

<file path=ppt/slides/_rels/slide67.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65.xml"/><Relationship Id="rId1" Type="http://schemas.openxmlformats.org/officeDocument/2006/relationships/slideLayout" Target="../slideLayouts/slideLayout12.xml"/><Relationship Id="rId4" Type="http://schemas.openxmlformats.org/officeDocument/2006/relationships/image" Target="../media/image119.png"/></Relationships>
</file>

<file path=ppt/slides/_rels/slide68.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66.xml"/><Relationship Id="rId1" Type="http://schemas.openxmlformats.org/officeDocument/2006/relationships/slideLayout" Target="../slideLayouts/slideLayout11.xml"/><Relationship Id="rId5" Type="http://schemas.openxmlformats.org/officeDocument/2006/relationships/image" Target="../media/image182.png"/><Relationship Id="rId4" Type="http://schemas.openxmlformats.org/officeDocument/2006/relationships/image" Target="../media/image181.png"/></Relationships>
</file>

<file path=ppt/slides/_rels/slide69.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image" Target="../media/image183.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notesSlide" Target="../notesSlides/notesSlide67.xml"/><Relationship Id="rId1" Type="http://schemas.openxmlformats.org/officeDocument/2006/relationships/slideLayout" Target="../slideLayouts/slideLayout15.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0" Type="http://schemas.openxmlformats.org/officeDocument/2006/relationships/diagramData" Target="../diagrams/data2.xml"/><Relationship Id="rId4" Type="http://schemas.openxmlformats.org/officeDocument/2006/relationships/image" Target="../media/image184.png"/><Relationship Id="rId9" Type="http://schemas.microsoft.com/office/2007/relationships/diagramDrawing" Target="../diagrams/drawing1.xml"/><Relationship Id="rId14" Type="http://schemas.microsoft.com/office/2007/relationships/diagramDrawing" Target="../diagrams/drawing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B3FF72-E2FE-083D-E16E-8F3222BA67DE}"/>
              </a:ext>
            </a:extLst>
          </p:cNvPr>
          <p:cNvSpPr>
            <a:spLocks noGrp="1"/>
          </p:cNvSpPr>
          <p:nvPr>
            <p:ph type="body" sz="quarter" idx="10"/>
          </p:nvPr>
        </p:nvSpPr>
        <p:spPr/>
        <p:txBody>
          <a:bodyPr/>
          <a:lstStyle/>
          <a:p>
            <a:r>
              <a:rPr lang="en-US" dirty="0"/>
              <a:t>Introduction to ACT to sales companies and external distributors</a:t>
            </a:r>
          </a:p>
        </p:txBody>
      </p:sp>
      <p:sp>
        <p:nvSpPr>
          <p:cNvPr id="3" name="Text Placeholder 2">
            <a:extLst>
              <a:ext uri="{FF2B5EF4-FFF2-40B4-BE49-F238E27FC236}">
                <a16:creationId xmlns:a16="http://schemas.microsoft.com/office/drawing/2014/main" id="{6DBFCA6B-1A43-0808-73D4-A9E5083169EB}"/>
              </a:ext>
            </a:extLst>
          </p:cNvPr>
          <p:cNvSpPr>
            <a:spLocks noGrp="1"/>
          </p:cNvSpPr>
          <p:nvPr>
            <p:ph type="body" sz="quarter" idx="11"/>
          </p:nvPr>
        </p:nvSpPr>
        <p:spPr/>
        <p:txBody>
          <a:bodyPr/>
          <a:lstStyle/>
          <a:p>
            <a:r>
              <a:rPr lang="da-DK" dirty="0" err="1"/>
              <a:t>Audible</a:t>
            </a:r>
            <a:r>
              <a:rPr lang="da-DK" dirty="0"/>
              <a:t> </a:t>
            </a:r>
            <a:r>
              <a:rPr lang="da-DK" dirty="0" err="1"/>
              <a:t>Contrast</a:t>
            </a:r>
            <a:r>
              <a:rPr lang="da-DK" dirty="0"/>
              <a:t> </a:t>
            </a:r>
            <a:r>
              <a:rPr lang="da-DK" dirty="0" err="1"/>
              <a:t>Threshold</a:t>
            </a:r>
            <a:r>
              <a:rPr lang="da-DK" dirty="0"/>
              <a:t> (ACT</a:t>
            </a:r>
            <a:r>
              <a:rPr lang="da-DK" baseline="30000" dirty="0"/>
              <a:t>TM</a:t>
            </a:r>
            <a:r>
              <a:rPr lang="da-DK" dirty="0"/>
              <a:t>) test</a:t>
            </a:r>
          </a:p>
        </p:txBody>
      </p:sp>
    </p:spTree>
    <p:extLst>
      <p:ext uri="{BB962C8B-B14F-4D97-AF65-F5344CB8AC3E}">
        <p14:creationId xmlns:p14="http://schemas.microsoft.com/office/powerpoint/2010/main" val="4206182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lede 4">
            <a:extLst>
              <a:ext uri="{FF2B5EF4-FFF2-40B4-BE49-F238E27FC236}">
                <a16:creationId xmlns:a16="http://schemas.microsoft.com/office/drawing/2014/main" id="{22B044F9-581F-461F-2D21-35F8D7D1B882}"/>
              </a:ext>
            </a:extLst>
          </p:cNvPr>
          <p:cNvPicPr>
            <a:picLocks noChangeAspect="1"/>
          </p:cNvPicPr>
          <p:nvPr/>
        </p:nvPicPr>
        <p:blipFill rotWithShape="1">
          <a:blip r:embed="rId3">
            <a:duotone>
              <a:prstClr val="black"/>
              <a:srgbClr val="3C6657">
                <a:tint val="45000"/>
                <a:satMod val="400000"/>
              </a:srgbClr>
            </a:duotone>
            <a:alphaModFix amt="85000"/>
            <a:extLst>
              <a:ext uri="{BEBA8EAE-BF5A-486C-A8C5-ECC9F3942E4B}">
                <a14:imgProps xmlns:a14="http://schemas.microsoft.com/office/drawing/2010/main">
                  <a14:imgLayer r:embed="rId4">
                    <a14:imgEffect>
                      <a14:colorTemperature colorTemp="4700"/>
                    </a14:imgEffect>
                    <a14:imgEffect>
                      <a14:saturation sat="0"/>
                    </a14:imgEffect>
                  </a14:imgLayer>
                </a14:imgProps>
              </a:ext>
            </a:extLst>
          </a:blip>
          <a:srcRect l="4525" r="8601"/>
          <a:stretch/>
        </p:blipFill>
        <p:spPr>
          <a:xfrm>
            <a:off x="5782019" y="369957"/>
            <a:ext cx="6548525" cy="5019461"/>
          </a:xfrm>
          <a:prstGeom prst="rect">
            <a:avLst/>
          </a:prstGeom>
          <a:ln>
            <a:noFill/>
          </a:ln>
          <a:effectLst>
            <a:softEdge rad="112500"/>
          </a:effectLst>
        </p:spPr>
      </p:pic>
      <p:sp>
        <p:nvSpPr>
          <p:cNvPr id="2" name="Text Placeholder 1">
            <a:extLst>
              <a:ext uri="{FF2B5EF4-FFF2-40B4-BE49-F238E27FC236}">
                <a16:creationId xmlns:a16="http://schemas.microsoft.com/office/drawing/2014/main" id="{B0C7DB86-7985-CBB5-DB4C-8F9E42415399}"/>
              </a:ext>
            </a:extLst>
          </p:cNvPr>
          <p:cNvSpPr>
            <a:spLocks noGrp="1"/>
          </p:cNvSpPr>
          <p:nvPr>
            <p:ph type="body" sz="quarter" idx="10"/>
          </p:nvPr>
        </p:nvSpPr>
        <p:spPr/>
        <p:txBody>
          <a:bodyPr/>
          <a:lstStyle/>
          <a:p>
            <a:r>
              <a:rPr lang="da-DK" sz="3600" spc="300" dirty="0"/>
              <a:t>Agenda</a:t>
            </a:r>
          </a:p>
        </p:txBody>
      </p:sp>
      <p:sp>
        <p:nvSpPr>
          <p:cNvPr id="3" name="Text Placeholder 2">
            <a:extLst>
              <a:ext uri="{FF2B5EF4-FFF2-40B4-BE49-F238E27FC236}">
                <a16:creationId xmlns:a16="http://schemas.microsoft.com/office/drawing/2014/main" id="{BE1402A5-E615-D018-21B9-9EF2EA63C930}"/>
              </a:ext>
            </a:extLst>
          </p:cNvPr>
          <p:cNvSpPr>
            <a:spLocks noGrp="1"/>
          </p:cNvSpPr>
          <p:nvPr>
            <p:ph type="body" sz="quarter" idx="11"/>
          </p:nvPr>
        </p:nvSpPr>
        <p:spPr>
          <a:xfrm>
            <a:off x="839787" y="2116971"/>
            <a:ext cx="5256212" cy="3665207"/>
          </a:xfrm>
        </p:spPr>
        <p:txBody>
          <a:bodyPr lIns="0" tIns="0" rIns="0" bIns="0" anchor="t"/>
          <a:lstStyle/>
          <a:p>
            <a:pPr marL="285750" indent="-285750">
              <a:buFontTx/>
              <a:buChar char="-"/>
            </a:pPr>
            <a:r>
              <a:rPr lang="en-GB" dirty="0"/>
              <a:t>Why ACT?</a:t>
            </a:r>
          </a:p>
          <a:p>
            <a:pPr marL="285750" indent="-285750">
              <a:buFontTx/>
              <a:buChar char="-"/>
            </a:pPr>
            <a:r>
              <a:rPr lang="en-GB" dirty="0"/>
              <a:t>From research to diagnostic implementation</a:t>
            </a:r>
          </a:p>
          <a:p>
            <a:pPr marL="285750" indent="-285750">
              <a:buFont typeface="Normal systemskrift"/>
              <a:buChar char="-"/>
            </a:pPr>
            <a:r>
              <a:rPr lang="en-GB" dirty="0"/>
              <a:t>Software implementation</a:t>
            </a:r>
          </a:p>
          <a:p>
            <a:pPr marL="285750" indent="-285750">
              <a:buFont typeface="Normal systemskrift"/>
              <a:buChar char="-"/>
            </a:pPr>
            <a:r>
              <a:rPr lang="en-GB" dirty="0"/>
              <a:t>How to perform ACT</a:t>
            </a:r>
          </a:p>
          <a:p>
            <a:pPr marL="285750" indent="-285750">
              <a:buFont typeface="Normal systemskrift"/>
              <a:buChar char="-"/>
            </a:pPr>
            <a:r>
              <a:rPr lang="en-GB" dirty="0"/>
              <a:t>What does ACT give me?</a:t>
            </a:r>
          </a:p>
          <a:p>
            <a:pPr marL="285750" indent="-285750">
              <a:buFont typeface="Normal systemskrift"/>
              <a:buChar char="-"/>
            </a:pPr>
            <a:r>
              <a:rPr lang="en-GB" dirty="0"/>
              <a:t>How do I get it?</a:t>
            </a:r>
          </a:p>
          <a:p>
            <a:pPr marL="285750" indent="-285750">
              <a:buFont typeface="Normal systemskrift"/>
              <a:buChar char="-"/>
            </a:pPr>
            <a:r>
              <a:rPr lang="en-GB" dirty="0"/>
              <a:t>How to use the results?</a:t>
            </a:r>
          </a:p>
          <a:p>
            <a:pPr marL="285750" indent="-285750">
              <a:buFont typeface="Normal systemskrift"/>
              <a:buChar char="-"/>
            </a:pPr>
            <a:r>
              <a:rPr lang="en-GB" dirty="0"/>
              <a:t>Marketing  </a:t>
            </a:r>
          </a:p>
          <a:p>
            <a:pPr marL="285750" indent="-285750">
              <a:buFont typeface="Normal systemskrift"/>
              <a:buChar char="-"/>
            </a:pPr>
            <a:endParaRPr lang="en-GB" dirty="0"/>
          </a:p>
          <a:p>
            <a:endParaRPr lang="en-GB" sz="1800" dirty="0"/>
          </a:p>
        </p:txBody>
      </p:sp>
    </p:spTree>
    <p:extLst>
      <p:ext uri="{BB962C8B-B14F-4D97-AF65-F5344CB8AC3E}">
        <p14:creationId xmlns:p14="http://schemas.microsoft.com/office/powerpoint/2010/main" val="1453899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lede 3">
            <a:extLst>
              <a:ext uri="{FF2B5EF4-FFF2-40B4-BE49-F238E27FC236}">
                <a16:creationId xmlns:a16="http://schemas.microsoft.com/office/drawing/2014/main" id="{8D9B8DA7-F0F1-C98B-CC82-8F634243D1D5}"/>
              </a:ext>
            </a:extLst>
          </p:cNvPr>
          <p:cNvPicPr>
            <a:picLocks noChangeAspect="1"/>
          </p:cNvPicPr>
          <p:nvPr/>
        </p:nvPicPr>
        <p:blipFill>
          <a:blip r:embed="rId3"/>
          <a:stretch>
            <a:fillRect/>
          </a:stretch>
        </p:blipFill>
        <p:spPr>
          <a:xfrm>
            <a:off x="236184" y="-750759"/>
            <a:ext cx="8152008" cy="8152008"/>
          </a:xfrm>
          <a:prstGeom prst="rect">
            <a:avLst/>
          </a:prstGeom>
        </p:spPr>
      </p:pic>
      <p:pic>
        <p:nvPicPr>
          <p:cNvPr id="6" name="Billede 5">
            <a:extLst>
              <a:ext uri="{FF2B5EF4-FFF2-40B4-BE49-F238E27FC236}">
                <a16:creationId xmlns:a16="http://schemas.microsoft.com/office/drawing/2014/main" id="{4B887499-B239-5AA2-F81F-91C007639DDF}"/>
              </a:ext>
            </a:extLst>
          </p:cNvPr>
          <p:cNvPicPr>
            <a:picLocks noChangeAspect="1"/>
          </p:cNvPicPr>
          <p:nvPr/>
        </p:nvPicPr>
        <p:blipFill>
          <a:blip r:embed="rId4"/>
          <a:srcRect/>
          <a:stretch/>
        </p:blipFill>
        <p:spPr>
          <a:xfrm>
            <a:off x="4312188" y="2882580"/>
            <a:ext cx="3567620" cy="885331"/>
          </a:xfrm>
          <a:prstGeom prst="rect">
            <a:avLst/>
          </a:prstGeom>
        </p:spPr>
      </p:pic>
      <p:sp>
        <p:nvSpPr>
          <p:cNvPr id="12" name="Pladsholder til tekst 1">
            <a:extLst>
              <a:ext uri="{FF2B5EF4-FFF2-40B4-BE49-F238E27FC236}">
                <a16:creationId xmlns:a16="http://schemas.microsoft.com/office/drawing/2014/main" id="{A4ADAC62-FFA1-0BD8-0D17-9A055EDB60BE}"/>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a:t>Why ACT?</a:t>
            </a:r>
          </a:p>
        </p:txBody>
      </p:sp>
    </p:spTree>
    <p:extLst>
      <p:ext uri="{BB962C8B-B14F-4D97-AF65-F5344CB8AC3E}">
        <p14:creationId xmlns:p14="http://schemas.microsoft.com/office/powerpoint/2010/main" val="1196354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D28E722-C55A-8443-0A0B-67A63A7281F2}"/>
              </a:ext>
            </a:extLst>
          </p:cNvPr>
          <p:cNvGrpSpPr/>
          <p:nvPr/>
        </p:nvGrpSpPr>
        <p:grpSpPr>
          <a:xfrm>
            <a:off x="6096000" y="95001"/>
            <a:ext cx="5753598" cy="5753598"/>
            <a:chOff x="6749363" y="876977"/>
            <a:chExt cx="4874683" cy="4874683"/>
          </a:xfrm>
        </p:grpSpPr>
        <p:pic>
          <p:nvPicPr>
            <p:cNvPr id="7" name="Billede 6">
              <a:extLst>
                <a:ext uri="{FF2B5EF4-FFF2-40B4-BE49-F238E27FC236}">
                  <a16:creationId xmlns:a16="http://schemas.microsoft.com/office/drawing/2014/main" id="{D43E373B-A9D9-B408-7131-728E28BA0979}"/>
                </a:ext>
              </a:extLst>
            </p:cNvPr>
            <p:cNvPicPr>
              <a:picLocks noChangeAspect="1"/>
            </p:cNvPicPr>
            <p:nvPr/>
          </p:nvPicPr>
          <p:blipFill>
            <a:blip r:embed="rId3"/>
            <a:srcRect/>
            <a:stretch/>
          </p:blipFill>
          <p:spPr>
            <a:xfrm>
              <a:off x="6749363" y="876977"/>
              <a:ext cx="4874683" cy="4874683"/>
            </a:xfrm>
            <a:prstGeom prst="rect">
              <a:avLst/>
            </a:prstGeom>
            <a:effectLst/>
          </p:spPr>
        </p:pic>
        <p:pic>
          <p:nvPicPr>
            <p:cNvPr id="11" name="Picture 10">
              <a:extLst>
                <a:ext uri="{FF2B5EF4-FFF2-40B4-BE49-F238E27FC236}">
                  <a16:creationId xmlns:a16="http://schemas.microsoft.com/office/drawing/2014/main" id="{6CCA041F-48EB-9E99-0144-AEB802448C5E}"/>
                </a:ext>
              </a:extLst>
            </p:cNvPr>
            <p:cNvPicPr>
              <a:picLocks noChangeAspect="1"/>
            </p:cNvPicPr>
            <p:nvPr/>
          </p:nvPicPr>
          <p:blipFill>
            <a:blip r:embed="rId4"/>
            <a:stretch>
              <a:fillRect/>
            </a:stretch>
          </p:blipFill>
          <p:spPr>
            <a:xfrm>
              <a:off x="7354530" y="1366684"/>
              <a:ext cx="3857799" cy="4050890"/>
            </a:xfrm>
            <a:prstGeom prst="rect">
              <a:avLst/>
            </a:prstGeom>
          </p:spPr>
        </p:pic>
      </p:grpSp>
      <p:pic>
        <p:nvPicPr>
          <p:cNvPr id="8" name="Picture 7">
            <a:extLst>
              <a:ext uri="{FF2B5EF4-FFF2-40B4-BE49-F238E27FC236}">
                <a16:creationId xmlns:a16="http://schemas.microsoft.com/office/drawing/2014/main" id="{0B70E49C-4A3C-501D-A65E-6FCB25A140A9}"/>
              </a:ext>
            </a:extLst>
          </p:cNvPr>
          <p:cNvPicPr>
            <a:picLocks noChangeAspect="1"/>
          </p:cNvPicPr>
          <p:nvPr/>
        </p:nvPicPr>
        <p:blipFill>
          <a:blip r:embed="rId5"/>
          <a:stretch>
            <a:fillRect/>
          </a:stretch>
        </p:blipFill>
        <p:spPr>
          <a:xfrm>
            <a:off x="6810280" y="672984"/>
            <a:ext cx="4553368" cy="4781273"/>
          </a:xfrm>
          <a:prstGeom prst="rect">
            <a:avLst/>
          </a:prstGeom>
        </p:spPr>
      </p:pic>
      <p:pic>
        <p:nvPicPr>
          <p:cNvPr id="5" name="Picture 4">
            <a:extLst>
              <a:ext uri="{FF2B5EF4-FFF2-40B4-BE49-F238E27FC236}">
                <a16:creationId xmlns:a16="http://schemas.microsoft.com/office/drawing/2014/main" id="{A9D958C5-4A20-CC38-8789-D683A6D100B8}"/>
              </a:ext>
            </a:extLst>
          </p:cNvPr>
          <p:cNvPicPr>
            <a:picLocks noChangeAspect="1"/>
          </p:cNvPicPr>
          <p:nvPr/>
        </p:nvPicPr>
        <p:blipFill>
          <a:blip r:embed="rId6"/>
          <a:stretch>
            <a:fillRect/>
          </a:stretch>
        </p:blipFill>
        <p:spPr>
          <a:xfrm>
            <a:off x="6810280" y="673003"/>
            <a:ext cx="4553368" cy="4781273"/>
          </a:xfrm>
          <a:prstGeom prst="rect">
            <a:avLst/>
          </a:prstGeom>
        </p:spPr>
      </p:pic>
      <p:sp>
        <p:nvSpPr>
          <p:cNvPr id="15" name="Text Placeholder 14">
            <a:extLst>
              <a:ext uri="{FF2B5EF4-FFF2-40B4-BE49-F238E27FC236}">
                <a16:creationId xmlns:a16="http://schemas.microsoft.com/office/drawing/2014/main" id="{4FE01175-F618-6CDF-43D1-65E2924644A5}"/>
              </a:ext>
            </a:extLst>
          </p:cNvPr>
          <p:cNvSpPr>
            <a:spLocks noGrp="1"/>
          </p:cNvSpPr>
          <p:nvPr>
            <p:ph type="body" sz="quarter" idx="10"/>
          </p:nvPr>
        </p:nvSpPr>
        <p:spPr>
          <a:xfrm>
            <a:off x="839788" y="1075822"/>
            <a:ext cx="4289426" cy="1895978"/>
          </a:xfrm>
        </p:spPr>
        <p:txBody>
          <a:bodyPr/>
          <a:lstStyle/>
          <a:p>
            <a:r>
              <a:rPr lang="en-US"/>
              <a:t>What information do we get from audiometry?</a:t>
            </a:r>
          </a:p>
        </p:txBody>
      </p:sp>
      <p:sp>
        <p:nvSpPr>
          <p:cNvPr id="2" name="Pladsholder til tekst 2">
            <a:extLst>
              <a:ext uri="{FF2B5EF4-FFF2-40B4-BE49-F238E27FC236}">
                <a16:creationId xmlns:a16="http://schemas.microsoft.com/office/drawing/2014/main" id="{518AE893-DD9A-B76A-1FE2-81F7FA6D1FE2}"/>
              </a:ext>
            </a:extLst>
          </p:cNvPr>
          <p:cNvSpPr>
            <a:spLocks noGrp="1"/>
          </p:cNvSpPr>
          <p:nvPr>
            <p:ph type="body" sz="quarter" idx="11"/>
          </p:nvPr>
        </p:nvSpPr>
        <p:spPr>
          <a:xfrm>
            <a:off x="839788" y="2484333"/>
            <a:ext cx="3220148" cy="1109259"/>
          </a:xfrm>
        </p:spPr>
        <p:txBody>
          <a:bodyPr/>
          <a:lstStyle/>
          <a:p>
            <a:pPr marL="342900" indent="-342900">
              <a:buFont typeface="Normal systemskrift"/>
              <a:buChar char="-"/>
            </a:pPr>
            <a:r>
              <a:rPr lang="en-US"/>
              <a:t>Audibility of sounds </a:t>
            </a:r>
          </a:p>
          <a:p>
            <a:pPr marL="342900" indent="-342900">
              <a:buFont typeface="Normal systemskrift"/>
              <a:buChar char="-"/>
            </a:pPr>
            <a:r>
              <a:rPr lang="en-US"/>
              <a:t>Speech sounds </a:t>
            </a:r>
          </a:p>
          <a:p>
            <a:pPr marL="342900" indent="-342900">
              <a:buFont typeface="Normal systemskrift"/>
              <a:buChar char="-"/>
            </a:pPr>
            <a:r>
              <a:rPr lang="en-US"/>
              <a:t>Daily life sounds </a:t>
            </a:r>
          </a:p>
        </p:txBody>
      </p:sp>
    </p:spTree>
    <p:extLst>
      <p:ext uri="{BB962C8B-B14F-4D97-AF65-F5344CB8AC3E}">
        <p14:creationId xmlns:p14="http://schemas.microsoft.com/office/powerpoint/2010/main" val="15527607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1" presetClass="entr" presetSubtype="0" fill="hold"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dissolve">
                                      <p:cBhvr>
                                        <p:cTn id="14" dur="500"/>
                                        <p:tgtEl>
                                          <p:spTgt spid="8"/>
                                        </p:tgtEl>
                                      </p:cBhvr>
                                    </p:animEffect>
                                  </p:childTnLst>
                                </p:cTn>
                              </p:par>
                              <p:par>
                                <p:cTn id="15" presetID="1" presetClass="entr" presetSubtype="0"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par>
                                <p:cTn id="22" presetID="1" presetClass="entr" presetSubtype="0" fill="hold" nodeType="with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dsholder til tekst 2">
            <a:extLst>
              <a:ext uri="{FF2B5EF4-FFF2-40B4-BE49-F238E27FC236}">
                <a16:creationId xmlns:a16="http://schemas.microsoft.com/office/drawing/2014/main" id="{E2C15B73-48B4-26E3-5926-0646A95DEB6F}"/>
              </a:ext>
            </a:extLst>
          </p:cNvPr>
          <p:cNvSpPr>
            <a:spLocks noGrp="1"/>
          </p:cNvSpPr>
          <p:nvPr>
            <p:ph type="body" sz="quarter" idx="10"/>
          </p:nvPr>
        </p:nvSpPr>
        <p:spPr>
          <a:xfrm>
            <a:off x="839788" y="1075821"/>
            <a:ext cx="4902252" cy="713649"/>
          </a:xfrm>
        </p:spPr>
        <p:txBody>
          <a:bodyPr/>
          <a:lstStyle/>
          <a:p>
            <a:r>
              <a:rPr lang="en-US"/>
              <a:t>What information do we </a:t>
            </a:r>
            <a:r>
              <a:rPr lang="en-US" u="sng"/>
              <a:t>not</a:t>
            </a:r>
            <a:r>
              <a:rPr lang="en-US"/>
              <a:t> get from audiometry?</a:t>
            </a:r>
          </a:p>
        </p:txBody>
      </p:sp>
      <p:pic>
        <p:nvPicPr>
          <p:cNvPr id="7" name="Picture 19">
            <a:extLst>
              <a:ext uri="{FF2B5EF4-FFF2-40B4-BE49-F238E27FC236}">
                <a16:creationId xmlns:a16="http://schemas.microsoft.com/office/drawing/2014/main" id="{86D09BB8-360D-EECC-91BE-241009A22A0B}"/>
              </a:ext>
            </a:extLst>
          </p:cNvPr>
          <p:cNvPicPr>
            <a:picLocks/>
          </p:cNvPicPr>
          <p:nvPr/>
        </p:nvPicPr>
        <p:blipFill rotWithShape="1">
          <a:blip r:embed="rId3" cstate="print">
            <a:duotone>
              <a:prstClr val="black"/>
              <a:srgbClr val="3C5B56">
                <a:tint val="45000"/>
                <a:satMod val="400000"/>
              </a:srgbClr>
            </a:duotone>
            <a:extLst>
              <a:ext uri="{28A0092B-C50C-407E-A947-70E740481C1C}">
                <a14:useLocalDpi xmlns:a14="http://schemas.microsoft.com/office/drawing/2010/main" val="0"/>
              </a:ext>
            </a:extLst>
          </a:blip>
          <a:srcRect l="7028" t="342" r="25058" b="-342"/>
          <a:stretch/>
        </p:blipFill>
        <p:spPr>
          <a:xfrm>
            <a:off x="10619565" y="2478634"/>
            <a:ext cx="1075933" cy="1099358"/>
          </a:xfrm>
          <a:prstGeom prst="ellipse">
            <a:avLst/>
          </a:prstGeom>
        </p:spPr>
      </p:pic>
      <p:pic>
        <p:nvPicPr>
          <p:cNvPr id="9" name="Picture 22">
            <a:extLst>
              <a:ext uri="{FF2B5EF4-FFF2-40B4-BE49-F238E27FC236}">
                <a16:creationId xmlns:a16="http://schemas.microsoft.com/office/drawing/2014/main" id="{0077715C-1180-635F-BF66-5954C026B149}"/>
              </a:ext>
            </a:extLst>
          </p:cNvPr>
          <p:cNvPicPr>
            <a:picLocks/>
          </p:cNvPicPr>
          <p:nvPr/>
        </p:nvPicPr>
        <p:blipFill>
          <a:blip r:embed="rId4" cstate="print">
            <a:duotone>
              <a:prstClr val="black"/>
              <a:srgbClr val="3C5B56">
                <a:tint val="45000"/>
                <a:satMod val="400000"/>
              </a:srgbClr>
            </a:duotone>
            <a:extLst>
              <a:ext uri="{28A0092B-C50C-407E-A947-70E740481C1C}">
                <a14:useLocalDpi xmlns:a14="http://schemas.microsoft.com/office/drawing/2010/main" val="0"/>
              </a:ext>
            </a:extLst>
          </a:blip>
          <a:srcRect l="16667" r="16667"/>
          <a:stretch/>
        </p:blipFill>
        <p:spPr>
          <a:xfrm>
            <a:off x="8387048" y="1974927"/>
            <a:ext cx="1509796" cy="1542668"/>
          </a:xfrm>
          <a:prstGeom prst="ellipse">
            <a:avLst/>
          </a:prstGeom>
        </p:spPr>
      </p:pic>
      <p:pic>
        <p:nvPicPr>
          <p:cNvPr id="28" name="Picture 23">
            <a:extLst>
              <a:ext uri="{FF2B5EF4-FFF2-40B4-BE49-F238E27FC236}">
                <a16:creationId xmlns:a16="http://schemas.microsoft.com/office/drawing/2014/main" id="{27F32F2B-EFF7-2847-5F45-B62CB62C94A4}"/>
              </a:ext>
            </a:extLst>
          </p:cNvPr>
          <p:cNvPicPr>
            <a:picLocks/>
          </p:cNvPicPr>
          <p:nvPr/>
        </p:nvPicPr>
        <p:blipFill rotWithShape="1">
          <a:blip r:embed="rId5" cstate="print">
            <a:duotone>
              <a:prstClr val="black"/>
              <a:srgbClr val="3C5B56">
                <a:tint val="45000"/>
                <a:satMod val="400000"/>
              </a:srgbClr>
            </a:duotone>
            <a:extLst>
              <a:ext uri="{28A0092B-C50C-407E-A947-70E740481C1C}">
                <a14:useLocalDpi xmlns:a14="http://schemas.microsoft.com/office/drawing/2010/main" val="0"/>
              </a:ext>
            </a:extLst>
          </a:blip>
          <a:srcRect l="12500" r="12500"/>
          <a:stretch/>
        </p:blipFill>
        <p:spPr>
          <a:xfrm>
            <a:off x="7031521" y="1528741"/>
            <a:ext cx="1191576" cy="1217520"/>
          </a:xfrm>
          <a:prstGeom prst="ellipse">
            <a:avLst/>
          </a:prstGeom>
        </p:spPr>
      </p:pic>
      <p:pic>
        <p:nvPicPr>
          <p:cNvPr id="11" name="Picture 24">
            <a:extLst>
              <a:ext uri="{FF2B5EF4-FFF2-40B4-BE49-F238E27FC236}">
                <a16:creationId xmlns:a16="http://schemas.microsoft.com/office/drawing/2014/main" id="{024388A2-C90C-E8A0-F5BA-BE287BFC3E88}"/>
              </a:ext>
            </a:extLst>
          </p:cNvPr>
          <p:cNvPicPr>
            <a:picLocks/>
          </p:cNvPicPr>
          <p:nvPr/>
        </p:nvPicPr>
        <p:blipFill>
          <a:blip r:embed="rId6" cstate="print">
            <a:duotone>
              <a:prstClr val="black"/>
              <a:srgbClr val="3C5B56">
                <a:tint val="45000"/>
                <a:satMod val="400000"/>
              </a:srgbClr>
            </a:duotone>
            <a:extLst>
              <a:ext uri="{28A0092B-C50C-407E-A947-70E740481C1C}">
                <a14:useLocalDpi xmlns:a14="http://schemas.microsoft.com/office/drawing/2010/main" val="0"/>
              </a:ext>
            </a:extLst>
          </a:blip>
          <a:srcRect l="20400" r="20400"/>
          <a:stretch/>
        </p:blipFill>
        <p:spPr>
          <a:xfrm>
            <a:off x="8406078" y="3744937"/>
            <a:ext cx="1191576" cy="1217519"/>
          </a:xfrm>
          <a:prstGeom prst="ellipse">
            <a:avLst/>
          </a:prstGeom>
        </p:spPr>
      </p:pic>
      <p:pic>
        <p:nvPicPr>
          <p:cNvPr id="12" name="Picture 26">
            <a:extLst>
              <a:ext uri="{FF2B5EF4-FFF2-40B4-BE49-F238E27FC236}">
                <a16:creationId xmlns:a16="http://schemas.microsoft.com/office/drawing/2014/main" id="{E8C15DDA-27EA-CDE1-6C42-EC0353294449}"/>
              </a:ext>
            </a:extLst>
          </p:cNvPr>
          <p:cNvPicPr>
            <a:picLocks/>
          </p:cNvPicPr>
          <p:nvPr/>
        </p:nvPicPr>
        <p:blipFill>
          <a:blip r:embed="rId7" cstate="print">
            <a:duotone>
              <a:prstClr val="black"/>
              <a:srgbClr val="3C5B56">
                <a:tint val="45000"/>
                <a:satMod val="400000"/>
              </a:srgbClr>
            </a:duotone>
            <a:extLst>
              <a:ext uri="{28A0092B-C50C-407E-A947-70E740481C1C}">
                <a14:useLocalDpi xmlns:a14="http://schemas.microsoft.com/office/drawing/2010/main" val="0"/>
              </a:ext>
            </a:extLst>
          </a:blip>
          <a:srcRect l="14700" r="14700"/>
          <a:stretch/>
        </p:blipFill>
        <p:spPr>
          <a:xfrm>
            <a:off x="5168510" y="2137501"/>
            <a:ext cx="1707137" cy="1744305"/>
          </a:xfrm>
          <a:prstGeom prst="ellipse">
            <a:avLst/>
          </a:prstGeom>
        </p:spPr>
      </p:pic>
      <p:pic>
        <p:nvPicPr>
          <p:cNvPr id="13" name="Picture 28">
            <a:extLst>
              <a:ext uri="{FF2B5EF4-FFF2-40B4-BE49-F238E27FC236}">
                <a16:creationId xmlns:a16="http://schemas.microsoft.com/office/drawing/2014/main" id="{BD3ED827-0E20-6195-D16F-DC5A0C36CFF8}"/>
              </a:ext>
            </a:extLst>
          </p:cNvPr>
          <p:cNvPicPr>
            <a:picLocks/>
          </p:cNvPicPr>
          <p:nvPr/>
        </p:nvPicPr>
        <p:blipFill rotWithShape="1">
          <a:blip r:embed="rId8" cstate="print">
            <a:duotone>
              <a:prstClr val="black"/>
              <a:srgbClr val="3C5B56">
                <a:tint val="45000"/>
                <a:satMod val="400000"/>
              </a:srgbClr>
            </a:duotone>
            <a:extLst>
              <a:ext uri="{28A0092B-C50C-407E-A947-70E740481C1C}">
                <a14:useLocalDpi xmlns:a14="http://schemas.microsoft.com/office/drawing/2010/main" val="0"/>
              </a:ext>
            </a:extLst>
          </a:blip>
          <a:srcRect l="26510" t="-164" r="6824" b="164"/>
          <a:stretch/>
        </p:blipFill>
        <p:spPr>
          <a:xfrm>
            <a:off x="4151230" y="4229837"/>
            <a:ext cx="1350766" cy="1380176"/>
          </a:xfrm>
          <a:prstGeom prst="ellipse">
            <a:avLst/>
          </a:prstGeom>
        </p:spPr>
      </p:pic>
      <p:pic>
        <p:nvPicPr>
          <p:cNvPr id="14" name="Picture 30">
            <a:extLst>
              <a:ext uri="{FF2B5EF4-FFF2-40B4-BE49-F238E27FC236}">
                <a16:creationId xmlns:a16="http://schemas.microsoft.com/office/drawing/2014/main" id="{315926CF-4C4A-6FF2-5FAD-F931D666704C}"/>
              </a:ext>
            </a:extLst>
          </p:cNvPr>
          <p:cNvPicPr>
            <a:picLocks/>
          </p:cNvPicPr>
          <p:nvPr/>
        </p:nvPicPr>
        <p:blipFill rotWithShape="1">
          <a:blip r:embed="rId9" cstate="print">
            <a:duotone>
              <a:prstClr val="black"/>
              <a:srgbClr val="3C5B56">
                <a:tint val="45000"/>
                <a:satMod val="400000"/>
              </a:srgbClr>
            </a:duotone>
            <a:extLst>
              <a:ext uri="{28A0092B-C50C-407E-A947-70E740481C1C}">
                <a14:useLocalDpi xmlns:a14="http://schemas.microsoft.com/office/drawing/2010/main" val="0"/>
              </a:ext>
            </a:extLst>
          </a:blip>
          <a:srcRect l="23556" t="-757" r="44" b="757"/>
          <a:stretch/>
        </p:blipFill>
        <p:spPr>
          <a:xfrm>
            <a:off x="9840384" y="548514"/>
            <a:ext cx="1686445" cy="1723163"/>
          </a:xfrm>
          <a:prstGeom prst="ellipse">
            <a:avLst/>
          </a:prstGeom>
        </p:spPr>
      </p:pic>
      <p:pic>
        <p:nvPicPr>
          <p:cNvPr id="15" name="Picture 32">
            <a:extLst>
              <a:ext uri="{FF2B5EF4-FFF2-40B4-BE49-F238E27FC236}">
                <a16:creationId xmlns:a16="http://schemas.microsoft.com/office/drawing/2014/main" id="{560FFCD7-5F03-E598-AD98-A03DDFD730C9}"/>
              </a:ext>
            </a:extLst>
          </p:cNvPr>
          <p:cNvPicPr>
            <a:picLocks/>
          </p:cNvPicPr>
          <p:nvPr/>
        </p:nvPicPr>
        <p:blipFill>
          <a:blip r:embed="rId10" cstate="print">
            <a:duotone>
              <a:prstClr val="black"/>
              <a:srgbClr val="3C5B56">
                <a:tint val="45000"/>
                <a:satMod val="400000"/>
              </a:srgbClr>
            </a:duotone>
            <a:extLst>
              <a:ext uri="{28A0092B-C50C-407E-A947-70E740481C1C}">
                <a14:useLocalDpi xmlns:a14="http://schemas.microsoft.com/office/drawing/2010/main" val="0"/>
              </a:ext>
            </a:extLst>
          </a:blip>
          <a:srcRect l="16667" r="16667"/>
          <a:stretch/>
        </p:blipFill>
        <p:spPr>
          <a:xfrm>
            <a:off x="9814369" y="3914452"/>
            <a:ext cx="1610392" cy="1645455"/>
          </a:xfrm>
          <a:prstGeom prst="ellipse">
            <a:avLst/>
          </a:prstGeom>
        </p:spPr>
      </p:pic>
      <p:pic>
        <p:nvPicPr>
          <p:cNvPr id="18" name="Picture 5">
            <a:extLst>
              <a:ext uri="{FF2B5EF4-FFF2-40B4-BE49-F238E27FC236}">
                <a16:creationId xmlns:a16="http://schemas.microsoft.com/office/drawing/2014/main" id="{F7775612-4E25-0FCE-2A57-903AC0CEF344}"/>
              </a:ext>
            </a:extLst>
          </p:cNvPr>
          <p:cNvPicPr>
            <a:picLocks/>
          </p:cNvPicPr>
          <p:nvPr/>
        </p:nvPicPr>
        <p:blipFill rotWithShape="1">
          <a:blip r:embed="rId11" cstate="print">
            <a:duotone>
              <a:prstClr val="black"/>
              <a:srgbClr val="3C5B56">
                <a:tint val="45000"/>
                <a:satMod val="400000"/>
              </a:srgbClr>
            </a:duotone>
            <a:extLst>
              <a:ext uri="{28A0092B-C50C-407E-A947-70E740481C1C}">
                <a14:useLocalDpi xmlns:a14="http://schemas.microsoft.com/office/drawing/2010/main" val="0"/>
              </a:ext>
            </a:extLst>
          </a:blip>
          <a:srcRect l="21607" r="13459"/>
          <a:stretch/>
        </p:blipFill>
        <p:spPr>
          <a:xfrm>
            <a:off x="6285736" y="4002414"/>
            <a:ext cx="1686445" cy="1723163"/>
          </a:xfrm>
          <a:prstGeom prst="ellipse">
            <a:avLst/>
          </a:prstGeom>
        </p:spPr>
      </p:pic>
      <p:pic>
        <p:nvPicPr>
          <p:cNvPr id="30" name="Picture 6">
            <a:extLst>
              <a:ext uri="{FF2B5EF4-FFF2-40B4-BE49-F238E27FC236}">
                <a16:creationId xmlns:a16="http://schemas.microsoft.com/office/drawing/2014/main" id="{2B847D98-8EB7-051E-9F7D-85F0C89B3741}"/>
              </a:ext>
            </a:extLst>
          </p:cNvPr>
          <p:cNvPicPr>
            <a:picLocks/>
          </p:cNvPicPr>
          <p:nvPr/>
        </p:nvPicPr>
        <p:blipFill rotWithShape="1">
          <a:blip r:embed="rId12" cstate="print">
            <a:duotone>
              <a:prstClr val="black"/>
              <a:srgbClr val="3C5B56">
                <a:tint val="45000"/>
                <a:satMod val="400000"/>
              </a:srgbClr>
            </a:duotone>
            <a:extLst>
              <a:ext uri="{28A0092B-C50C-407E-A947-70E740481C1C}">
                <a14:useLocalDpi xmlns:a14="http://schemas.microsoft.com/office/drawing/2010/main" val="0"/>
              </a:ext>
            </a:extLst>
          </a:blip>
          <a:srcRect l="12500" r="12500"/>
          <a:stretch/>
        </p:blipFill>
        <p:spPr>
          <a:xfrm>
            <a:off x="8387048" y="321661"/>
            <a:ext cx="1229637" cy="1256409"/>
          </a:xfrm>
          <a:prstGeom prst="ellipse">
            <a:avLst/>
          </a:prstGeom>
        </p:spPr>
      </p:pic>
      <p:sp>
        <p:nvSpPr>
          <p:cNvPr id="10" name="Content Placeholder 4">
            <a:extLst>
              <a:ext uri="{FF2B5EF4-FFF2-40B4-BE49-F238E27FC236}">
                <a16:creationId xmlns:a16="http://schemas.microsoft.com/office/drawing/2014/main" id="{8C23F11C-F954-8CE0-F8B6-4C73DEFFF09A}"/>
              </a:ext>
            </a:extLst>
          </p:cNvPr>
          <p:cNvSpPr txBox="1">
            <a:spLocks/>
          </p:cNvSpPr>
          <p:nvPr/>
        </p:nvSpPr>
        <p:spPr>
          <a:xfrm>
            <a:off x="839788" y="2388979"/>
            <a:ext cx="3397916" cy="1723163"/>
          </a:xfrm>
          <a:prstGeom prst="rect">
            <a:avLst/>
          </a:prstGeom>
          <a:noFill/>
          <a:ln w="9525">
            <a:noFill/>
          </a:ln>
        </p:spPr>
        <p:txBody>
          <a:bodyPr lIns="0" tIns="0" rIns="0" bIns="0"/>
          <a:lstStyle>
            <a:lvl1pPr marL="144000" indent="-144000" algn="l" defTabSz="685800" rtl="0" eaLnBrk="1" latinLnBrk="0" hangingPunct="1">
              <a:lnSpc>
                <a:spcPct val="100000"/>
              </a:lnSpc>
              <a:spcBef>
                <a:spcPts val="600"/>
              </a:spcBef>
              <a:spcAft>
                <a:spcPts val="400"/>
              </a:spcAft>
              <a:buClr>
                <a:schemeClr val="accent2"/>
              </a:buClr>
              <a:buSzPct val="115000"/>
              <a:buFont typeface="Symbol" panose="05050102010706020507" pitchFamily="18" charset="2"/>
              <a:buChar char=""/>
              <a:defRPr sz="1500" kern="1200">
                <a:solidFill>
                  <a:schemeClr val="tx1"/>
                </a:solidFill>
                <a:latin typeface="+mn-lt"/>
                <a:ea typeface="+mn-ea"/>
                <a:cs typeface="+mn-cs"/>
              </a:defRPr>
            </a:lvl1pPr>
            <a:lvl2pPr marL="288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2pPr>
            <a:lvl3pPr marL="432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3pPr>
            <a:lvl4pPr marL="576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4pPr>
            <a:lvl5pPr marL="720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5pPr>
            <a:lvl6pPr marL="864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6pPr>
            <a:lvl7pPr marL="1008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7pPr>
            <a:lvl8pPr marL="1152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a:solidFill>
                  <a:schemeClr val="tx1"/>
                </a:solidFill>
                <a:latin typeface="+mn-lt"/>
                <a:ea typeface="+mn-ea"/>
                <a:cs typeface="+mn-cs"/>
              </a:defRPr>
            </a:lvl8pPr>
            <a:lvl9pPr marL="1296000" indent="-144000" algn="l" defTabSz="685800" rtl="0" eaLnBrk="1" latinLnBrk="0" hangingPunct="1">
              <a:lnSpc>
                <a:spcPct val="100000"/>
              </a:lnSpc>
              <a:spcBef>
                <a:spcPts val="0"/>
              </a:spcBef>
              <a:spcAft>
                <a:spcPts val="200"/>
              </a:spcAft>
              <a:buClr>
                <a:schemeClr val="accent1"/>
              </a:buClr>
              <a:buFont typeface="Arial" panose="020B0604020202020204" pitchFamily="34" charset="0"/>
              <a:buChar char="•"/>
              <a:defRPr sz="1300" kern="1200" baseline="0">
                <a:solidFill>
                  <a:schemeClr val="tx1"/>
                </a:solidFill>
                <a:latin typeface="+mn-lt"/>
                <a:ea typeface="+mn-ea"/>
                <a:cs typeface="+mn-cs"/>
              </a:defRPr>
            </a:lvl9pPr>
          </a:lstStyle>
          <a:p>
            <a:pPr marL="0" indent="0">
              <a:buNone/>
            </a:pPr>
            <a:r>
              <a:rPr lang="en-US" sz="2000">
                <a:solidFill>
                  <a:schemeClr val="bg1"/>
                </a:solidFill>
              </a:rPr>
              <a:t>How the person will perform in the </a:t>
            </a:r>
            <a:r>
              <a:rPr lang="en-US" sz="2000" b="1">
                <a:solidFill>
                  <a:schemeClr val="bg1"/>
                </a:solidFill>
              </a:rPr>
              <a:t>real world</a:t>
            </a:r>
          </a:p>
        </p:txBody>
      </p:sp>
    </p:spTree>
    <p:extLst>
      <p:ext uri="{BB962C8B-B14F-4D97-AF65-F5344CB8AC3E}">
        <p14:creationId xmlns:p14="http://schemas.microsoft.com/office/powerpoint/2010/main" val="273737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8"/>
                                        </p:tgtEl>
                                        <p:attrNameLst>
                                          <p:attrName>style.visibility</p:attrName>
                                        </p:attrNameLst>
                                      </p:cBhvr>
                                      <p:to>
                                        <p:strVal val="visible"/>
                                      </p:to>
                                    </p:set>
                                    <p:animEffect transition="in" filter="fade">
                                      <p:cBhvr>
                                        <p:cTn id="15" dur="500"/>
                                        <p:tgtEl>
                                          <p:spTgt spid="28"/>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30"/>
                                        </p:tgtEl>
                                        <p:attrNameLst>
                                          <p:attrName>style.visibility</p:attrName>
                                        </p:attrNameLst>
                                      </p:cBhvr>
                                      <p:to>
                                        <p:strVal val="visible"/>
                                      </p:to>
                                    </p:set>
                                    <p:animEffect transition="in" filter="fade">
                                      <p:cBhvr>
                                        <p:cTn id="35" dur="500"/>
                                        <p:tgtEl>
                                          <p:spTgt spid="30"/>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500"/>
                                        <p:tgtEl>
                                          <p:spTgt spid="11"/>
                                        </p:tgtEl>
                                      </p:cBhvr>
                                    </p:animEffect>
                                  </p:childTnLst>
                                </p:cTn>
                              </p:par>
                            </p:childTnLst>
                          </p:cTn>
                        </p:par>
                        <p:par>
                          <p:cTn id="44" fill="hold">
                            <p:stCondLst>
                              <p:cond delay="5000"/>
                            </p:stCondLst>
                            <p:childTnLst>
                              <p:par>
                                <p:cTn id="45" presetID="10" presetClass="entr" presetSubtype="0" fill="hold" nodeType="after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par>
                                <p:cTn id="48" presetID="26" presetClass="emph" presetSubtype="0" repeatCount="3000" fill="hold" nodeType="withEffect">
                                  <p:stCondLst>
                                    <p:cond delay="0"/>
                                  </p:stCondLst>
                                  <p:childTnLst>
                                    <p:animEffect transition="out" filter="fade">
                                      <p:cBhvr>
                                        <p:cTn id="49" dur="2000" tmFilter="0, 0; .2, .5; .8, .5; 1, 0"/>
                                        <p:tgtEl>
                                          <p:spTgt spid="12"/>
                                        </p:tgtEl>
                                      </p:cBhvr>
                                    </p:animEffect>
                                    <p:animScale>
                                      <p:cBhvr>
                                        <p:cTn id="50" dur="1000" autoRev="1" fill="hold"/>
                                        <p:tgtEl>
                                          <p:spTgt spid="12"/>
                                        </p:tgtEl>
                                      </p:cBhvr>
                                      <p:by x="105000" y="105000"/>
                                    </p:animScale>
                                  </p:childTnLst>
                                </p:cTn>
                              </p:par>
                              <p:par>
                                <p:cTn id="51" presetID="26" presetClass="emph" presetSubtype="0" repeatCount="3000" fill="hold" nodeType="withEffect">
                                  <p:stCondLst>
                                    <p:cond delay="0"/>
                                  </p:stCondLst>
                                  <p:childTnLst>
                                    <p:animEffect transition="out" filter="fade">
                                      <p:cBhvr>
                                        <p:cTn id="52" dur="2000" tmFilter="0, 0; .2, .5; .8, .5; 1, 0"/>
                                        <p:tgtEl>
                                          <p:spTgt spid="28"/>
                                        </p:tgtEl>
                                      </p:cBhvr>
                                    </p:animEffect>
                                    <p:animScale>
                                      <p:cBhvr>
                                        <p:cTn id="53" dur="1000" autoRev="1" fill="hold"/>
                                        <p:tgtEl>
                                          <p:spTgt spid="28"/>
                                        </p:tgtEl>
                                      </p:cBhvr>
                                      <p:by x="105000" y="105000"/>
                                    </p:animScale>
                                  </p:childTnLst>
                                </p:cTn>
                              </p:par>
                              <p:par>
                                <p:cTn id="54" presetID="26" presetClass="emph" presetSubtype="0" repeatCount="3000" fill="hold" nodeType="withEffect">
                                  <p:stCondLst>
                                    <p:cond delay="0"/>
                                  </p:stCondLst>
                                  <p:childTnLst>
                                    <p:animEffect transition="out" filter="fade">
                                      <p:cBhvr>
                                        <p:cTn id="55" dur="2000" tmFilter="0, 0; .2, .5; .8, .5; 1, 0"/>
                                        <p:tgtEl>
                                          <p:spTgt spid="14"/>
                                        </p:tgtEl>
                                      </p:cBhvr>
                                    </p:animEffect>
                                    <p:animScale>
                                      <p:cBhvr>
                                        <p:cTn id="56" dur="1000" autoRev="1" fill="hold"/>
                                        <p:tgtEl>
                                          <p:spTgt spid="14"/>
                                        </p:tgtEl>
                                      </p:cBhvr>
                                      <p:by x="105000" y="105000"/>
                                    </p:animScale>
                                  </p:childTnLst>
                                </p:cTn>
                              </p:par>
                              <p:par>
                                <p:cTn id="57" presetID="26" presetClass="emph" presetSubtype="0" repeatCount="3000" fill="hold" nodeType="withEffect">
                                  <p:stCondLst>
                                    <p:cond delay="0"/>
                                  </p:stCondLst>
                                  <p:childTnLst>
                                    <p:animEffect transition="out" filter="fade">
                                      <p:cBhvr>
                                        <p:cTn id="58" dur="2000" tmFilter="0, 0; .2, .5; .8, .5; 1, 0"/>
                                        <p:tgtEl>
                                          <p:spTgt spid="9"/>
                                        </p:tgtEl>
                                      </p:cBhvr>
                                    </p:animEffect>
                                    <p:animScale>
                                      <p:cBhvr>
                                        <p:cTn id="59" dur="1000" autoRev="1" fill="hold"/>
                                        <p:tgtEl>
                                          <p:spTgt spid="9"/>
                                        </p:tgtEl>
                                      </p:cBhvr>
                                      <p:by x="105000" y="105000"/>
                                    </p:animScale>
                                  </p:childTnLst>
                                </p:cTn>
                              </p:par>
                              <p:par>
                                <p:cTn id="60" presetID="26" presetClass="emph" presetSubtype="0" repeatCount="3000" fill="hold" nodeType="withEffect">
                                  <p:stCondLst>
                                    <p:cond delay="0"/>
                                  </p:stCondLst>
                                  <p:childTnLst>
                                    <p:animEffect transition="out" filter="fade">
                                      <p:cBhvr>
                                        <p:cTn id="61" dur="2000" tmFilter="0, 0; .2, .5; .8, .5; 1, 0"/>
                                        <p:tgtEl>
                                          <p:spTgt spid="18"/>
                                        </p:tgtEl>
                                      </p:cBhvr>
                                    </p:animEffect>
                                    <p:animScale>
                                      <p:cBhvr>
                                        <p:cTn id="62" dur="1000" autoRev="1" fill="hold"/>
                                        <p:tgtEl>
                                          <p:spTgt spid="18"/>
                                        </p:tgtEl>
                                      </p:cBhvr>
                                      <p:by x="105000" y="105000"/>
                                    </p:animScale>
                                  </p:childTnLst>
                                </p:cTn>
                              </p:par>
                              <p:par>
                                <p:cTn id="63" presetID="26" presetClass="emph" presetSubtype="0" repeatCount="3000" fill="hold" nodeType="withEffect">
                                  <p:stCondLst>
                                    <p:cond delay="0"/>
                                  </p:stCondLst>
                                  <p:childTnLst>
                                    <p:animEffect transition="out" filter="fade">
                                      <p:cBhvr>
                                        <p:cTn id="64" dur="2000" tmFilter="0, 0; .2, .5; .8, .5; 1, 0"/>
                                        <p:tgtEl>
                                          <p:spTgt spid="15"/>
                                        </p:tgtEl>
                                      </p:cBhvr>
                                    </p:animEffect>
                                    <p:animScale>
                                      <p:cBhvr>
                                        <p:cTn id="65" dur="1000" autoRev="1" fill="hold"/>
                                        <p:tgtEl>
                                          <p:spTgt spid="15"/>
                                        </p:tgtEl>
                                      </p:cBhvr>
                                      <p:by x="105000" y="105000"/>
                                    </p:animScale>
                                  </p:childTnLst>
                                </p:cTn>
                              </p:par>
                              <p:par>
                                <p:cTn id="66" presetID="26" presetClass="emph" presetSubtype="0" repeatCount="3000" fill="hold" nodeType="withEffect">
                                  <p:stCondLst>
                                    <p:cond delay="0"/>
                                  </p:stCondLst>
                                  <p:childTnLst>
                                    <p:animEffect transition="out" filter="fade">
                                      <p:cBhvr>
                                        <p:cTn id="67" dur="2000" tmFilter="0, 0; .2, .5; .8, .5; 1, 0"/>
                                        <p:tgtEl>
                                          <p:spTgt spid="30"/>
                                        </p:tgtEl>
                                      </p:cBhvr>
                                    </p:animEffect>
                                    <p:animScale>
                                      <p:cBhvr>
                                        <p:cTn id="68" dur="1000" autoRev="1" fill="hold"/>
                                        <p:tgtEl>
                                          <p:spTgt spid="30"/>
                                        </p:tgtEl>
                                      </p:cBhvr>
                                      <p:by x="105000" y="105000"/>
                                    </p:animScale>
                                  </p:childTnLst>
                                </p:cTn>
                              </p:par>
                              <p:par>
                                <p:cTn id="69" presetID="26" presetClass="emph" presetSubtype="0" repeatCount="3000" fill="hold" nodeType="withEffect">
                                  <p:stCondLst>
                                    <p:cond delay="0"/>
                                  </p:stCondLst>
                                  <p:childTnLst>
                                    <p:animEffect transition="out" filter="fade">
                                      <p:cBhvr>
                                        <p:cTn id="70" dur="2000" tmFilter="0, 0; .2, .5; .8, .5; 1, 0"/>
                                        <p:tgtEl>
                                          <p:spTgt spid="13"/>
                                        </p:tgtEl>
                                      </p:cBhvr>
                                    </p:animEffect>
                                    <p:animScale>
                                      <p:cBhvr>
                                        <p:cTn id="71" dur="1000" autoRev="1" fill="hold"/>
                                        <p:tgtEl>
                                          <p:spTgt spid="13"/>
                                        </p:tgtEl>
                                      </p:cBhvr>
                                      <p:by x="105000" y="105000"/>
                                    </p:animScale>
                                  </p:childTnLst>
                                </p:cTn>
                              </p:par>
                              <p:par>
                                <p:cTn id="72" presetID="26" presetClass="emph" presetSubtype="0" repeatCount="3000" fill="hold" nodeType="withEffect">
                                  <p:stCondLst>
                                    <p:cond delay="0"/>
                                  </p:stCondLst>
                                  <p:childTnLst>
                                    <p:animEffect transition="out" filter="fade">
                                      <p:cBhvr>
                                        <p:cTn id="73" dur="2000" tmFilter="0, 0; .2, .5; .8, .5; 1, 0"/>
                                        <p:tgtEl>
                                          <p:spTgt spid="11"/>
                                        </p:tgtEl>
                                      </p:cBhvr>
                                    </p:animEffect>
                                    <p:animScale>
                                      <p:cBhvr>
                                        <p:cTn id="74" dur="1000" autoRev="1" fill="hold"/>
                                        <p:tgtEl>
                                          <p:spTgt spid="11"/>
                                        </p:tgtEl>
                                      </p:cBhvr>
                                      <p:by x="105000" y="105000"/>
                                    </p:animScale>
                                  </p:childTnLst>
                                </p:cTn>
                              </p:par>
                              <p:par>
                                <p:cTn id="75" presetID="26" presetClass="emph" presetSubtype="0" repeatCount="3000" fill="hold" nodeType="withEffect">
                                  <p:stCondLst>
                                    <p:cond delay="0"/>
                                  </p:stCondLst>
                                  <p:childTnLst>
                                    <p:animEffect transition="out" filter="fade">
                                      <p:cBhvr>
                                        <p:cTn id="76" dur="2000" tmFilter="0, 0; .2, .5; .8, .5; 1, 0"/>
                                        <p:tgtEl>
                                          <p:spTgt spid="7"/>
                                        </p:tgtEl>
                                      </p:cBhvr>
                                    </p:animEffect>
                                    <p:animScale>
                                      <p:cBhvr>
                                        <p:cTn id="77" dur="100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A3CC4CF-B954-19E3-FAA2-31B090C75409}"/>
              </a:ext>
            </a:extLst>
          </p:cNvPr>
          <p:cNvSpPr>
            <a:spLocks noGrp="1"/>
          </p:cNvSpPr>
          <p:nvPr>
            <p:ph type="body" sz="quarter" idx="10"/>
          </p:nvPr>
        </p:nvSpPr>
        <p:spPr/>
        <p:txBody>
          <a:bodyPr/>
          <a:lstStyle/>
          <a:p>
            <a:r>
              <a:rPr lang="da-DK"/>
              <a:t>What does speech audiometry give you?</a:t>
            </a:r>
          </a:p>
        </p:txBody>
      </p:sp>
      <p:pic>
        <p:nvPicPr>
          <p:cNvPr id="4" name="Picture 3">
            <a:extLst>
              <a:ext uri="{FF2B5EF4-FFF2-40B4-BE49-F238E27FC236}">
                <a16:creationId xmlns:a16="http://schemas.microsoft.com/office/drawing/2014/main" id="{7D3BF596-3778-BDEB-8FD6-B4AE24CD28FA}"/>
              </a:ext>
            </a:extLst>
          </p:cNvPr>
          <p:cNvPicPr>
            <a:picLocks noChangeAspect="1"/>
          </p:cNvPicPr>
          <p:nvPr/>
        </p:nvPicPr>
        <p:blipFill>
          <a:blip r:embed="rId3"/>
          <a:srcRect/>
          <a:stretch/>
        </p:blipFill>
        <p:spPr>
          <a:xfrm>
            <a:off x="4296304" y="1782964"/>
            <a:ext cx="3917254" cy="3917254"/>
          </a:xfrm>
          <a:prstGeom prst="rect">
            <a:avLst/>
          </a:prstGeom>
        </p:spPr>
      </p:pic>
    </p:spTree>
    <p:extLst>
      <p:ext uri="{BB962C8B-B14F-4D97-AF65-F5344CB8AC3E}">
        <p14:creationId xmlns:p14="http://schemas.microsoft.com/office/powerpoint/2010/main" val="1478277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A3CC4CF-B954-19E3-FAA2-31B090C75409}"/>
              </a:ext>
            </a:extLst>
          </p:cNvPr>
          <p:cNvSpPr>
            <a:spLocks noGrp="1"/>
          </p:cNvSpPr>
          <p:nvPr>
            <p:ph type="body" sz="quarter" idx="10"/>
          </p:nvPr>
        </p:nvSpPr>
        <p:spPr/>
        <p:txBody>
          <a:bodyPr/>
          <a:lstStyle/>
          <a:p>
            <a:r>
              <a:rPr lang="da-DK"/>
              <a:t>What are the limitations of speech audiometry?</a:t>
            </a:r>
          </a:p>
        </p:txBody>
      </p:sp>
      <p:pic>
        <p:nvPicPr>
          <p:cNvPr id="3" name="Picture 3">
            <a:extLst>
              <a:ext uri="{FF2B5EF4-FFF2-40B4-BE49-F238E27FC236}">
                <a16:creationId xmlns:a16="http://schemas.microsoft.com/office/drawing/2014/main" id="{7A1F17A3-F2A3-CCE5-6060-B330D9579F81}"/>
              </a:ext>
            </a:extLst>
          </p:cNvPr>
          <p:cNvPicPr>
            <a:picLocks noChangeAspect="1"/>
          </p:cNvPicPr>
          <p:nvPr/>
        </p:nvPicPr>
        <p:blipFill>
          <a:blip r:embed="rId3"/>
          <a:srcRect/>
          <a:stretch/>
        </p:blipFill>
        <p:spPr>
          <a:xfrm>
            <a:off x="4267729" y="1763914"/>
            <a:ext cx="3917254" cy="3917254"/>
          </a:xfrm>
          <a:prstGeom prst="rect">
            <a:avLst/>
          </a:prstGeom>
        </p:spPr>
      </p:pic>
    </p:spTree>
    <p:extLst>
      <p:ext uri="{BB962C8B-B14F-4D97-AF65-F5344CB8AC3E}">
        <p14:creationId xmlns:p14="http://schemas.microsoft.com/office/powerpoint/2010/main" val="3798671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367646E-4405-DFF5-A080-E9BE168E1064}"/>
              </a:ext>
            </a:extLst>
          </p:cNvPr>
          <p:cNvSpPr>
            <a:spLocks noGrp="1"/>
          </p:cNvSpPr>
          <p:nvPr>
            <p:ph type="body" sz="quarter" idx="10"/>
          </p:nvPr>
        </p:nvSpPr>
        <p:spPr/>
        <p:txBody>
          <a:bodyPr/>
          <a:lstStyle/>
          <a:p>
            <a:r>
              <a:rPr lang="da-DK"/>
              <a:t>So we know....</a:t>
            </a:r>
          </a:p>
        </p:txBody>
      </p:sp>
      <p:sp>
        <p:nvSpPr>
          <p:cNvPr id="3" name="Text Placeholder 2">
            <a:extLst>
              <a:ext uri="{FF2B5EF4-FFF2-40B4-BE49-F238E27FC236}">
                <a16:creationId xmlns:a16="http://schemas.microsoft.com/office/drawing/2014/main" id="{CDD9D809-25C7-6365-7FCC-57D923118503}"/>
              </a:ext>
            </a:extLst>
          </p:cNvPr>
          <p:cNvSpPr>
            <a:spLocks noGrp="1"/>
          </p:cNvSpPr>
          <p:nvPr>
            <p:ph type="body" sz="quarter" idx="11"/>
          </p:nvPr>
        </p:nvSpPr>
        <p:spPr>
          <a:xfrm>
            <a:off x="839788" y="1852026"/>
            <a:ext cx="7016186" cy="1784022"/>
          </a:xfrm>
        </p:spPr>
        <p:txBody>
          <a:bodyPr/>
          <a:lstStyle/>
          <a:p>
            <a:pPr marL="342900" indent="-342900">
              <a:buFont typeface="Normal systemskrift"/>
              <a:buChar char="-"/>
            </a:pPr>
            <a:r>
              <a:rPr lang="da-DK"/>
              <a:t>Audiogram is vital but does not give you all the information</a:t>
            </a:r>
          </a:p>
          <a:p>
            <a:pPr marL="342900" indent="-342900">
              <a:buFont typeface="Normal systemskrift"/>
              <a:buChar char="-"/>
            </a:pPr>
            <a:r>
              <a:rPr lang="da-DK"/>
              <a:t>Speech testing is valuable but has limitations </a:t>
            </a:r>
          </a:p>
          <a:p>
            <a:pPr marL="342900" indent="-342900">
              <a:buFont typeface="Normal systemskrift"/>
              <a:buChar char="-"/>
            </a:pPr>
            <a:r>
              <a:rPr lang="da-DK"/>
              <a:t>What can give us accurate diagnostic information that is beyond the audiogram, unique to the patient and can address the number 1 complaint of people with hearing loss – hearing in noise?</a:t>
            </a:r>
          </a:p>
          <a:p>
            <a:pPr marL="342900" indent="-342900">
              <a:buFont typeface="Normal systemskrift"/>
              <a:buChar char="-"/>
            </a:pPr>
            <a:endParaRPr lang="da-DK"/>
          </a:p>
        </p:txBody>
      </p:sp>
      <p:sp>
        <p:nvSpPr>
          <p:cNvPr id="10" name="Tekstfelt 9">
            <a:extLst>
              <a:ext uri="{FF2B5EF4-FFF2-40B4-BE49-F238E27FC236}">
                <a16:creationId xmlns:a16="http://schemas.microsoft.com/office/drawing/2014/main" id="{B7312000-7822-3B09-CC79-0A1C251164F8}"/>
              </a:ext>
            </a:extLst>
          </p:cNvPr>
          <p:cNvSpPr txBox="1"/>
          <p:nvPr/>
        </p:nvSpPr>
        <p:spPr>
          <a:xfrm>
            <a:off x="8116529" y="4691537"/>
            <a:ext cx="3215149" cy="369332"/>
          </a:xfrm>
          <a:prstGeom prst="rect">
            <a:avLst/>
          </a:prstGeom>
          <a:noFill/>
        </p:spPr>
        <p:txBody>
          <a:bodyPr wrap="square">
            <a:spAutoFit/>
          </a:bodyPr>
          <a:lstStyle/>
          <a:p>
            <a:pPr algn="ctr"/>
            <a:r>
              <a:rPr lang="da-DK" sz="1800" b="1" err="1">
                <a:solidFill>
                  <a:schemeClr val="bg1"/>
                </a:solidFill>
                <a:latin typeface="Arial" panose="020B0604020202020204" pitchFamily="34" charset="0"/>
                <a:cs typeface="Arial" panose="020B0604020202020204" pitchFamily="34" charset="0"/>
              </a:rPr>
              <a:t>Audible</a:t>
            </a:r>
            <a:r>
              <a:rPr lang="da-DK" sz="1800" b="1">
                <a:solidFill>
                  <a:schemeClr val="bg1"/>
                </a:solidFill>
                <a:latin typeface="Arial" panose="020B0604020202020204" pitchFamily="34" charset="0"/>
                <a:cs typeface="Arial" panose="020B0604020202020204" pitchFamily="34" charset="0"/>
              </a:rPr>
              <a:t> </a:t>
            </a:r>
            <a:r>
              <a:rPr lang="da-DK" sz="1800" b="1" err="1">
                <a:solidFill>
                  <a:schemeClr val="bg1"/>
                </a:solidFill>
                <a:latin typeface="Arial" panose="020B0604020202020204" pitchFamily="34" charset="0"/>
                <a:cs typeface="Arial" panose="020B0604020202020204" pitchFamily="34" charset="0"/>
              </a:rPr>
              <a:t>Contrast</a:t>
            </a:r>
            <a:r>
              <a:rPr lang="da-DK" sz="1800" b="1">
                <a:solidFill>
                  <a:schemeClr val="bg1"/>
                </a:solidFill>
                <a:latin typeface="Arial" panose="020B0604020202020204" pitchFamily="34" charset="0"/>
                <a:cs typeface="Arial" panose="020B0604020202020204" pitchFamily="34" charset="0"/>
              </a:rPr>
              <a:t> </a:t>
            </a:r>
            <a:r>
              <a:rPr lang="da-DK" sz="1800" b="1" err="1">
                <a:solidFill>
                  <a:schemeClr val="bg1"/>
                </a:solidFill>
                <a:latin typeface="Arial" panose="020B0604020202020204" pitchFamily="34" charset="0"/>
                <a:cs typeface="Arial" panose="020B0604020202020204" pitchFamily="34" charset="0"/>
              </a:rPr>
              <a:t>Threshold</a:t>
            </a:r>
            <a:r>
              <a:rPr lang="da-DK" sz="1800" b="1">
                <a:solidFill>
                  <a:schemeClr val="bg1"/>
                </a:solidFill>
                <a:latin typeface="Arial" panose="020B0604020202020204" pitchFamily="34" charset="0"/>
                <a:cs typeface="Arial" panose="020B0604020202020204" pitchFamily="34" charset="0"/>
              </a:rPr>
              <a:t>  </a:t>
            </a:r>
          </a:p>
        </p:txBody>
      </p:sp>
      <p:grpSp>
        <p:nvGrpSpPr>
          <p:cNvPr id="4" name="Gruppe 28">
            <a:extLst>
              <a:ext uri="{FF2B5EF4-FFF2-40B4-BE49-F238E27FC236}">
                <a16:creationId xmlns:a16="http://schemas.microsoft.com/office/drawing/2014/main" id="{39CC1277-7882-AF08-22C3-33B19B578E00}"/>
              </a:ext>
            </a:extLst>
          </p:cNvPr>
          <p:cNvGrpSpPr/>
          <p:nvPr/>
        </p:nvGrpSpPr>
        <p:grpSpPr>
          <a:xfrm>
            <a:off x="7726521" y="1186229"/>
            <a:ext cx="3995163" cy="3807463"/>
            <a:chOff x="3368675" y="701675"/>
            <a:chExt cx="5454650" cy="5454650"/>
          </a:xfrm>
        </p:grpSpPr>
        <p:pic>
          <p:nvPicPr>
            <p:cNvPr id="6" name="Billede 25">
              <a:extLst>
                <a:ext uri="{FF2B5EF4-FFF2-40B4-BE49-F238E27FC236}">
                  <a16:creationId xmlns:a16="http://schemas.microsoft.com/office/drawing/2014/main" id="{9B0DD21E-5B96-66C3-6C12-56B736FA8D7A}"/>
                </a:ext>
              </a:extLst>
            </p:cNvPr>
            <p:cNvPicPr>
              <a:picLocks noChangeAspect="1"/>
            </p:cNvPicPr>
            <p:nvPr/>
          </p:nvPicPr>
          <p:blipFill>
            <a:blip r:embed="rId3"/>
            <a:stretch>
              <a:fillRect/>
            </a:stretch>
          </p:blipFill>
          <p:spPr>
            <a:xfrm>
              <a:off x="3368675" y="701675"/>
              <a:ext cx="5454650" cy="5454650"/>
            </a:xfrm>
            <a:prstGeom prst="rect">
              <a:avLst/>
            </a:prstGeom>
          </p:spPr>
        </p:pic>
        <p:pic>
          <p:nvPicPr>
            <p:cNvPr id="7" name="Billede 27">
              <a:extLst>
                <a:ext uri="{FF2B5EF4-FFF2-40B4-BE49-F238E27FC236}">
                  <a16:creationId xmlns:a16="http://schemas.microsoft.com/office/drawing/2014/main" id="{1F70BD49-9DEE-0F11-6B2F-BA7B85FC0B47}"/>
                </a:ext>
              </a:extLst>
            </p:cNvPr>
            <p:cNvPicPr>
              <a:picLocks noChangeAspect="1"/>
            </p:cNvPicPr>
            <p:nvPr/>
          </p:nvPicPr>
          <p:blipFill>
            <a:blip r:embed="rId4"/>
            <a:stretch>
              <a:fillRect/>
            </a:stretch>
          </p:blipFill>
          <p:spPr>
            <a:xfrm>
              <a:off x="5061512" y="4681365"/>
              <a:ext cx="2068974" cy="513431"/>
            </a:xfrm>
            <a:prstGeom prst="rect">
              <a:avLst/>
            </a:prstGeom>
          </p:spPr>
        </p:pic>
      </p:grpSp>
    </p:spTree>
    <p:extLst>
      <p:ext uri="{BB962C8B-B14F-4D97-AF65-F5344CB8AC3E}">
        <p14:creationId xmlns:p14="http://schemas.microsoft.com/office/powerpoint/2010/main" val="331161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28CA0368-D186-17B0-21C4-38429E7866E1}"/>
              </a:ext>
            </a:extLst>
          </p:cNvPr>
          <p:cNvSpPr/>
          <p:nvPr/>
        </p:nvSpPr>
        <p:spPr>
          <a:xfrm>
            <a:off x="4000500" y="960395"/>
            <a:ext cx="4198931" cy="4195969"/>
          </a:xfrm>
          <a:prstGeom prst="ellipse">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Pladsholder til tekst 1">
            <a:extLst>
              <a:ext uri="{FF2B5EF4-FFF2-40B4-BE49-F238E27FC236}">
                <a16:creationId xmlns:a16="http://schemas.microsoft.com/office/drawing/2014/main" id="{2B78964D-5C6D-DDD8-170B-99535DDA1E00}"/>
              </a:ext>
            </a:extLst>
          </p:cNvPr>
          <p:cNvSpPr>
            <a:spLocks noGrp="1"/>
          </p:cNvSpPr>
          <p:nvPr>
            <p:ph type="body" sz="quarter" idx="10"/>
          </p:nvPr>
        </p:nvSpPr>
        <p:spPr>
          <a:xfrm>
            <a:off x="839787" y="847058"/>
            <a:ext cx="2585994" cy="854578"/>
          </a:xfrm>
        </p:spPr>
        <p:txBody>
          <a:bodyPr/>
          <a:lstStyle/>
          <a:p>
            <a:r>
              <a:rPr lang="da-DK" err="1"/>
              <a:t>Today’s</a:t>
            </a:r>
            <a:r>
              <a:rPr lang="da-DK"/>
              <a:t> workflow</a:t>
            </a:r>
          </a:p>
        </p:txBody>
      </p:sp>
      <p:pic>
        <p:nvPicPr>
          <p:cNvPr id="5" name="Billede 3">
            <a:extLst>
              <a:ext uri="{FF2B5EF4-FFF2-40B4-BE49-F238E27FC236}">
                <a16:creationId xmlns:a16="http://schemas.microsoft.com/office/drawing/2014/main" id="{024A1F02-48C6-5553-E801-BCE37F6119AE}"/>
              </a:ext>
            </a:extLst>
          </p:cNvPr>
          <p:cNvPicPr>
            <a:picLocks noChangeAspect="1"/>
          </p:cNvPicPr>
          <p:nvPr/>
        </p:nvPicPr>
        <p:blipFill>
          <a:blip r:embed="rId3"/>
          <a:stretch>
            <a:fillRect/>
          </a:stretch>
        </p:blipFill>
        <p:spPr>
          <a:xfrm>
            <a:off x="4914300" y="-105877"/>
            <a:ext cx="2363398" cy="2363398"/>
          </a:xfrm>
          <a:prstGeom prst="rect">
            <a:avLst/>
          </a:prstGeom>
        </p:spPr>
      </p:pic>
      <p:pic>
        <p:nvPicPr>
          <p:cNvPr id="4" name="Billede 3">
            <a:extLst>
              <a:ext uri="{FF2B5EF4-FFF2-40B4-BE49-F238E27FC236}">
                <a16:creationId xmlns:a16="http://schemas.microsoft.com/office/drawing/2014/main" id="{9D25A86C-10C4-C15E-2CC1-E5443521A127}"/>
              </a:ext>
            </a:extLst>
          </p:cNvPr>
          <p:cNvPicPr>
            <a:picLocks noChangeAspect="1"/>
          </p:cNvPicPr>
          <p:nvPr/>
        </p:nvPicPr>
        <p:blipFill>
          <a:blip r:embed="rId4"/>
          <a:stretch>
            <a:fillRect/>
          </a:stretch>
        </p:blipFill>
        <p:spPr>
          <a:xfrm>
            <a:off x="3534243" y="1701636"/>
            <a:ext cx="1231200" cy="1231200"/>
          </a:xfrm>
          <a:prstGeom prst="rect">
            <a:avLst/>
          </a:prstGeom>
        </p:spPr>
      </p:pic>
      <p:sp>
        <p:nvSpPr>
          <p:cNvPr id="24" name="Pladsholder til tekst 3">
            <a:extLst>
              <a:ext uri="{FF2B5EF4-FFF2-40B4-BE49-F238E27FC236}">
                <a16:creationId xmlns:a16="http://schemas.microsoft.com/office/drawing/2014/main" id="{1722438C-FCFC-57F6-A28C-DF9EB0903C6C}"/>
              </a:ext>
            </a:extLst>
          </p:cNvPr>
          <p:cNvSpPr txBox="1">
            <a:spLocks/>
          </p:cNvSpPr>
          <p:nvPr/>
        </p:nvSpPr>
        <p:spPr>
          <a:xfrm>
            <a:off x="4873905" y="2858075"/>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solidFill>
                  <a:schemeClr val="bg1"/>
                </a:solidFill>
              </a:rPr>
              <a:t>Audiogram</a:t>
            </a:r>
          </a:p>
        </p:txBody>
      </p:sp>
      <p:pic>
        <p:nvPicPr>
          <p:cNvPr id="11" name="Billede 10">
            <a:extLst>
              <a:ext uri="{FF2B5EF4-FFF2-40B4-BE49-F238E27FC236}">
                <a16:creationId xmlns:a16="http://schemas.microsoft.com/office/drawing/2014/main" id="{22DCFEB1-3531-6D9B-8B1A-117E38B0ECCF}"/>
              </a:ext>
            </a:extLst>
          </p:cNvPr>
          <p:cNvPicPr>
            <a:picLocks noChangeAspect="1"/>
          </p:cNvPicPr>
          <p:nvPr/>
        </p:nvPicPr>
        <p:blipFill>
          <a:blip r:embed="rId5"/>
          <a:stretch>
            <a:fillRect/>
          </a:stretch>
        </p:blipFill>
        <p:spPr>
          <a:xfrm>
            <a:off x="6998343" y="4154202"/>
            <a:ext cx="971990" cy="971990"/>
          </a:xfrm>
          <a:prstGeom prst="rect">
            <a:avLst/>
          </a:prstGeom>
        </p:spPr>
      </p:pic>
      <p:pic>
        <p:nvPicPr>
          <p:cNvPr id="12" name="Billede 11">
            <a:extLst>
              <a:ext uri="{FF2B5EF4-FFF2-40B4-BE49-F238E27FC236}">
                <a16:creationId xmlns:a16="http://schemas.microsoft.com/office/drawing/2014/main" id="{283B8304-27BC-389C-1091-F1771A9308E2}"/>
              </a:ext>
            </a:extLst>
          </p:cNvPr>
          <p:cNvPicPr>
            <a:picLocks noChangeAspect="1"/>
          </p:cNvPicPr>
          <p:nvPr/>
        </p:nvPicPr>
        <p:blipFill>
          <a:blip r:embed="rId6"/>
          <a:stretch>
            <a:fillRect/>
          </a:stretch>
        </p:blipFill>
        <p:spPr>
          <a:xfrm>
            <a:off x="4198721" y="4154202"/>
            <a:ext cx="1002162" cy="1002162"/>
          </a:xfrm>
          <a:prstGeom prst="rect">
            <a:avLst/>
          </a:prstGeom>
        </p:spPr>
      </p:pic>
      <p:pic>
        <p:nvPicPr>
          <p:cNvPr id="9" name="Billede 18">
            <a:extLst>
              <a:ext uri="{FF2B5EF4-FFF2-40B4-BE49-F238E27FC236}">
                <a16:creationId xmlns:a16="http://schemas.microsoft.com/office/drawing/2014/main" id="{713FEA95-A3F9-3F60-0DEA-9A0EDDA1EAEB}"/>
              </a:ext>
            </a:extLst>
          </p:cNvPr>
          <p:cNvPicPr>
            <a:picLocks noChangeAspect="1"/>
          </p:cNvPicPr>
          <p:nvPr/>
        </p:nvPicPr>
        <p:blipFill>
          <a:blip r:embed="rId7"/>
          <a:stretch>
            <a:fillRect/>
          </a:stretch>
        </p:blipFill>
        <p:spPr>
          <a:xfrm>
            <a:off x="7426554" y="1701636"/>
            <a:ext cx="1230375" cy="1230375"/>
          </a:xfrm>
          <a:prstGeom prst="rect">
            <a:avLst/>
          </a:prstGeom>
        </p:spPr>
      </p:pic>
    </p:spTree>
    <p:extLst>
      <p:ext uri="{BB962C8B-B14F-4D97-AF65-F5344CB8AC3E}">
        <p14:creationId xmlns:p14="http://schemas.microsoft.com/office/powerpoint/2010/main" val="18062177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28CA0368-D186-17B0-21C4-38429E7866E1}"/>
              </a:ext>
            </a:extLst>
          </p:cNvPr>
          <p:cNvSpPr/>
          <p:nvPr/>
        </p:nvSpPr>
        <p:spPr>
          <a:xfrm>
            <a:off x="4000500" y="960395"/>
            <a:ext cx="4198931" cy="4195969"/>
          </a:xfrm>
          <a:prstGeom prst="ellipse">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Billede 3">
            <a:extLst>
              <a:ext uri="{FF2B5EF4-FFF2-40B4-BE49-F238E27FC236}">
                <a16:creationId xmlns:a16="http://schemas.microsoft.com/office/drawing/2014/main" id="{1DBE1A7B-15FC-41FA-AE60-5941087D9B1B}"/>
              </a:ext>
            </a:extLst>
          </p:cNvPr>
          <p:cNvPicPr>
            <a:picLocks noChangeAspect="1"/>
          </p:cNvPicPr>
          <p:nvPr/>
        </p:nvPicPr>
        <p:blipFill>
          <a:blip r:embed="rId3"/>
          <a:stretch>
            <a:fillRect/>
          </a:stretch>
        </p:blipFill>
        <p:spPr>
          <a:xfrm>
            <a:off x="5480399" y="344795"/>
            <a:ext cx="1231200" cy="1231200"/>
          </a:xfrm>
          <a:prstGeom prst="rect">
            <a:avLst/>
          </a:prstGeom>
        </p:spPr>
      </p:pic>
      <p:sp>
        <p:nvSpPr>
          <p:cNvPr id="27" name="Pladsholder til tekst 3">
            <a:extLst>
              <a:ext uri="{FF2B5EF4-FFF2-40B4-BE49-F238E27FC236}">
                <a16:creationId xmlns:a16="http://schemas.microsoft.com/office/drawing/2014/main" id="{2A9BB8AE-1528-6F7D-2030-D9582DA53E37}"/>
              </a:ext>
            </a:extLst>
          </p:cNvPr>
          <p:cNvSpPr txBox="1">
            <a:spLocks/>
          </p:cNvSpPr>
          <p:nvPr/>
        </p:nvSpPr>
        <p:spPr>
          <a:xfrm>
            <a:off x="4873905" y="2725730"/>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solidFill>
                  <a:schemeClr val="bg1"/>
                </a:solidFill>
              </a:rPr>
              <a:t>Advanced </a:t>
            </a:r>
            <a:br>
              <a:rPr lang="da-DK">
                <a:solidFill>
                  <a:schemeClr val="bg1"/>
                </a:solidFill>
              </a:rPr>
            </a:br>
            <a:r>
              <a:rPr lang="da-DK">
                <a:solidFill>
                  <a:schemeClr val="bg1"/>
                </a:solidFill>
              </a:rPr>
              <a:t>diagnostic testing</a:t>
            </a:r>
          </a:p>
        </p:txBody>
      </p:sp>
      <p:pic>
        <p:nvPicPr>
          <p:cNvPr id="6" name="Billede 5">
            <a:extLst>
              <a:ext uri="{FF2B5EF4-FFF2-40B4-BE49-F238E27FC236}">
                <a16:creationId xmlns:a16="http://schemas.microsoft.com/office/drawing/2014/main" id="{D527AB7E-8C85-3469-7F71-BD9AB4A2D041}"/>
              </a:ext>
            </a:extLst>
          </p:cNvPr>
          <p:cNvPicPr>
            <a:picLocks noChangeAspect="1"/>
          </p:cNvPicPr>
          <p:nvPr/>
        </p:nvPicPr>
        <p:blipFill>
          <a:blip r:embed="rId4"/>
          <a:stretch>
            <a:fillRect/>
          </a:stretch>
        </p:blipFill>
        <p:spPr>
          <a:xfrm>
            <a:off x="6819647" y="1094317"/>
            <a:ext cx="2444187" cy="2444187"/>
          </a:xfrm>
          <a:prstGeom prst="rect">
            <a:avLst/>
          </a:prstGeom>
        </p:spPr>
      </p:pic>
      <p:pic>
        <p:nvPicPr>
          <p:cNvPr id="10" name="Billede 9">
            <a:extLst>
              <a:ext uri="{FF2B5EF4-FFF2-40B4-BE49-F238E27FC236}">
                <a16:creationId xmlns:a16="http://schemas.microsoft.com/office/drawing/2014/main" id="{46A4EF30-1257-BB42-B8A1-73A528E8C45A}"/>
              </a:ext>
            </a:extLst>
          </p:cNvPr>
          <p:cNvPicPr>
            <a:picLocks noChangeAspect="1"/>
          </p:cNvPicPr>
          <p:nvPr/>
        </p:nvPicPr>
        <p:blipFill>
          <a:blip r:embed="rId5"/>
          <a:stretch>
            <a:fillRect/>
          </a:stretch>
        </p:blipFill>
        <p:spPr>
          <a:xfrm>
            <a:off x="6998343" y="4154202"/>
            <a:ext cx="971990" cy="971990"/>
          </a:xfrm>
          <a:prstGeom prst="rect">
            <a:avLst/>
          </a:prstGeom>
        </p:spPr>
      </p:pic>
      <p:pic>
        <p:nvPicPr>
          <p:cNvPr id="11" name="Billede 10">
            <a:extLst>
              <a:ext uri="{FF2B5EF4-FFF2-40B4-BE49-F238E27FC236}">
                <a16:creationId xmlns:a16="http://schemas.microsoft.com/office/drawing/2014/main" id="{72B98F83-1023-118A-CB4B-6847777BEB17}"/>
              </a:ext>
            </a:extLst>
          </p:cNvPr>
          <p:cNvPicPr>
            <a:picLocks noChangeAspect="1"/>
          </p:cNvPicPr>
          <p:nvPr/>
        </p:nvPicPr>
        <p:blipFill>
          <a:blip r:embed="rId6"/>
          <a:stretch>
            <a:fillRect/>
          </a:stretch>
        </p:blipFill>
        <p:spPr>
          <a:xfrm>
            <a:off x="4198721" y="4154202"/>
            <a:ext cx="1002162" cy="1002162"/>
          </a:xfrm>
          <a:prstGeom prst="rect">
            <a:avLst/>
          </a:prstGeom>
        </p:spPr>
      </p:pic>
      <p:pic>
        <p:nvPicPr>
          <p:cNvPr id="29" name="Billede 3">
            <a:extLst>
              <a:ext uri="{FF2B5EF4-FFF2-40B4-BE49-F238E27FC236}">
                <a16:creationId xmlns:a16="http://schemas.microsoft.com/office/drawing/2014/main" id="{5867AFF9-3C1D-8F0B-B123-00E06F1678AA}"/>
              </a:ext>
            </a:extLst>
          </p:cNvPr>
          <p:cNvPicPr>
            <a:picLocks noChangeAspect="1"/>
          </p:cNvPicPr>
          <p:nvPr/>
        </p:nvPicPr>
        <p:blipFill>
          <a:blip r:embed="rId7"/>
          <a:stretch>
            <a:fillRect/>
          </a:stretch>
        </p:blipFill>
        <p:spPr>
          <a:xfrm>
            <a:off x="3534243" y="1701636"/>
            <a:ext cx="1231200" cy="1231200"/>
          </a:xfrm>
          <a:prstGeom prst="rect">
            <a:avLst/>
          </a:prstGeom>
        </p:spPr>
      </p:pic>
      <p:sp>
        <p:nvSpPr>
          <p:cNvPr id="4" name="Pladsholder til tekst 1">
            <a:extLst>
              <a:ext uri="{FF2B5EF4-FFF2-40B4-BE49-F238E27FC236}">
                <a16:creationId xmlns:a16="http://schemas.microsoft.com/office/drawing/2014/main" id="{A108CDBE-DBB0-D11F-7FA6-A7050C2CCCD3}"/>
              </a:ext>
            </a:extLst>
          </p:cNvPr>
          <p:cNvSpPr txBox="1">
            <a:spLocks/>
          </p:cNvSpPr>
          <p:nvPr/>
        </p:nvSpPr>
        <p:spPr>
          <a:xfrm>
            <a:off x="839787" y="847058"/>
            <a:ext cx="2585994" cy="854578"/>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a:t>Today’s workflow</a:t>
            </a:r>
          </a:p>
        </p:txBody>
      </p:sp>
    </p:spTree>
    <p:extLst>
      <p:ext uri="{BB962C8B-B14F-4D97-AF65-F5344CB8AC3E}">
        <p14:creationId xmlns:p14="http://schemas.microsoft.com/office/powerpoint/2010/main" val="36413905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28CA0368-D186-17B0-21C4-38429E7866E1}"/>
              </a:ext>
            </a:extLst>
          </p:cNvPr>
          <p:cNvSpPr/>
          <p:nvPr/>
        </p:nvSpPr>
        <p:spPr>
          <a:xfrm>
            <a:off x="4000500" y="960395"/>
            <a:ext cx="4198931" cy="4195969"/>
          </a:xfrm>
          <a:prstGeom prst="ellipse">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Billede 3">
            <a:extLst>
              <a:ext uri="{FF2B5EF4-FFF2-40B4-BE49-F238E27FC236}">
                <a16:creationId xmlns:a16="http://schemas.microsoft.com/office/drawing/2014/main" id="{3CED5C50-D5F9-E62C-D388-E72C5FE36130}"/>
              </a:ext>
            </a:extLst>
          </p:cNvPr>
          <p:cNvPicPr>
            <a:picLocks noChangeAspect="1"/>
          </p:cNvPicPr>
          <p:nvPr/>
        </p:nvPicPr>
        <p:blipFill>
          <a:blip r:embed="rId3"/>
          <a:stretch>
            <a:fillRect/>
          </a:stretch>
        </p:blipFill>
        <p:spPr>
          <a:xfrm>
            <a:off x="5480399" y="344795"/>
            <a:ext cx="1231200" cy="1231200"/>
          </a:xfrm>
          <a:prstGeom prst="rect">
            <a:avLst/>
          </a:prstGeom>
        </p:spPr>
      </p:pic>
      <p:sp>
        <p:nvSpPr>
          <p:cNvPr id="24" name="Pladsholder til tekst 3">
            <a:extLst>
              <a:ext uri="{FF2B5EF4-FFF2-40B4-BE49-F238E27FC236}">
                <a16:creationId xmlns:a16="http://schemas.microsoft.com/office/drawing/2014/main" id="{D73EA783-ECA6-DF68-1B8A-ADB1B1BC2A23}"/>
              </a:ext>
            </a:extLst>
          </p:cNvPr>
          <p:cNvSpPr txBox="1">
            <a:spLocks/>
          </p:cNvSpPr>
          <p:nvPr/>
        </p:nvSpPr>
        <p:spPr>
          <a:xfrm>
            <a:off x="4873905" y="2858075"/>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solidFill>
                  <a:schemeClr val="bg1"/>
                </a:solidFill>
              </a:rPr>
              <a:t>Speech in quiet</a:t>
            </a:r>
          </a:p>
        </p:txBody>
      </p:sp>
      <p:pic>
        <p:nvPicPr>
          <p:cNvPr id="7" name="Billede 6">
            <a:extLst>
              <a:ext uri="{FF2B5EF4-FFF2-40B4-BE49-F238E27FC236}">
                <a16:creationId xmlns:a16="http://schemas.microsoft.com/office/drawing/2014/main" id="{FA18DE5D-CB7B-490D-1258-94A7A86050B7}"/>
              </a:ext>
            </a:extLst>
          </p:cNvPr>
          <p:cNvPicPr>
            <a:picLocks noChangeAspect="1"/>
          </p:cNvPicPr>
          <p:nvPr/>
        </p:nvPicPr>
        <p:blipFill>
          <a:blip r:embed="rId4"/>
          <a:stretch>
            <a:fillRect/>
          </a:stretch>
        </p:blipFill>
        <p:spPr>
          <a:xfrm>
            <a:off x="4198721" y="4154202"/>
            <a:ext cx="1002162" cy="1002162"/>
          </a:xfrm>
          <a:prstGeom prst="rect">
            <a:avLst/>
          </a:prstGeom>
        </p:spPr>
      </p:pic>
      <p:pic>
        <p:nvPicPr>
          <p:cNvPr id="9" name="Billede 8">
            <a:extLst>
              <a:ext uri="{FF2B5EF4-FFF2-40B4-BE49-F238E27FC236}">
                <a16:creationId xmlns:a16="http://schemas.microsoft.com/office/drawing/2014/main" id="{7DB5A767-546A-1CC9-0FA9-9D511DDB9165}"/>
              </a:ext>
            </a:extLst>
          </p:cNvPr>
          <p:cNvPicPr>
            <a:picLocks noChangeAspect="1"/>
          </p:cNvPicPr>
          <p:nvPr/>
        </p:nvPicPr>
        <p:blipFill>
          <a:blip r:embed="rId5"/>
          <a:stretch>
            <a:fillRect/>
          </a:stretch>
        </p:blipFill>
        <p:spPr>
          <a:xfrm>
            <a:off x="6578500" y="3726883"/>
            <a:ext cx="1819152" cy="1819152"/>
          </a:xfrm>
          <a:prstGeom prst="rect">
            <a:avLst/>
          </a:prstGeom>
        </p:spPr>
      </p:pic>
      <p:pic>
        <p:nvPicPr>
          <p:cNvPr id="25" name="Billede 18">
            <a:extLst>
              <a:ext uri="{FF2B5EF4-FFF2-40B4-BE49-F238E27FC236}">
                <a16:creationId xmlns:a16="http://schemas.microsoft.com/office/drawing/2014/main" id="{018EF5F7-C502-32FE-07BC-513BD5CCD6B5}"/>
              </a:ext>
            </a:extLst>
          </p:cNvPr>
          <p:cNvPicPr>
            <a:picLocks noChangeAspect="1"/>
          </p:cNvPicPr>
          <p:nvPr/>
        </p:nvPicPr>
        <p:blipFill>
          <a:blip r:embed="rId6"/>
          <a:stretch>
            <a:fillRect/>
          </a:stretch>
        </p:blipFill>
        <p:spPr>
          <a:xfrm>
            <a:off x="7426554" y="1701636"/>
            <a:ext cx="1230375" cy="1230375"/>
          </a:xfrm>
          <a:prstGeom prst="rect">
            <a:avLst/>
          </a:prstGeom>
        </p:spPr>
      </p:pic>
      <p:pic>
        <p:nvPicPr>
          <p:cNvPr id="26" name="Billede 3">
            <a:extLst>
              <a:ext uri="{FF2B5EF4-FFF2-40B4-BE49-F238E27FC236}">
                <a16:creationId xmlns:a16="http://schemas.microsoft.com/office/drawing/2014/main" id="{4E57ED71-BC09-BC40-9545-26902F109D14}"/>
              </a:ext>
            </a:extLst>
          </p:cNvPr>
          <p:cNvPicPr>
            <a:picLocks noChangeAspect="1"/>
          </p:cNvPicPr>
          <p:nvPr/>
        </p:nvPicPr>
        <p:blipFill>
          <a:blip r:embed="rId7"/>
          <a:stretch>
            <a:fillRect/>
          </a:stretch>
        </p:blipFill>
        <p:spPr>
          <a:xfrm>
            <a:off x="3534243" y="1701636"/>
            <a:ext cx="1231200" cy="1231200"/>
          </a:xfrm>
          <a:prstGeom prst="rect">
            <a:avLst/>
          </a:prstGeom>
        </p:spPr>
      </p:pic>
      <p:sp>
        <p:nvSpPr>
          <p:cNvPr id="10" name="Pladsholder til tekst 1">
            <a:extLst>
              <a:ext uri="{FF2B5EF4-FFF2-40B4-BE49-F238E27FC236}">
                <a16:creationId xmlns:a16="http://schemas.microsoft.com/office/drawing/2014/main" id="{0ED0A8D1-E4EA-8B95-6E01-77C4676B88AE}"/>
              </a:ext>
            </a:extLst>
          </p:cNvPr>
          <p:cNvSpPr>
            <a:spLocks noGrp="1"/>
          </p:cNvSpPr>
          <p:nvPr>
            <p:ph type="body" sz="quarter" idx="10"/>
          </p:nvPr>
        </p:nvSpPr>
        <p:spPr>
          <a:xfrm>
            <a:off x="839787" y="847058"/>
            <a:ext cx="2585994" cy="854578"/>
          </a:xfrm>
        </p:spPr>
        <p:txBody>
          <a:bodyPr/>
          <a:lstStyle/>
          <a:p>
            <a:r>
              <a:rPr lang="da-DK" err="1"/>
              <a:t>Today’s</a:t>
            </a:r>
            <a:r>
              <a:rPr lang="da-DK"/>
              <a:t> workflow</a:t>
            </a:r>
          </a:p>
        </p:txBody>
      </p:sp>
    </p:spTree>
    <p:extLst>
      <p:ext uri="{BB962C8B-B14F-4D97-AF65-F5344CB8AC3E}">
        <p14:creationId xmlns:p14="http://schemas.microsoft.com/office/powerpoint/2010/main" val="734420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28CA0368-D186-17B0-21C4-38429E7866E1}"/>
              </a:ext>
            </a:extLst>
          </p:cNvPr>
          <p:cNvSpPr/>
          <p:nvPr/>
        </p:nvSpPr>
        <p:spPr>
          <a:xfrm>
            <a:off x="4000500" y="960395"/>
            <a:ext cx="4198931" cy="4195969"/>
          </a:xfrm>
          <a:prstGeom prst="ellipse">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Billede 3">
            <a:extLst>
              <a:ext uri="{FF2B5EF4-FFF2-40B4-BE49-F238E27FC236}">
                <a16:creationId xmlns:a16="http://schemas.microsoft.com/office/drawing/2014/main" id="{D3A23463-328A-1FD5-37D6-4A40F7DED184}"/>
              </a:ext>
            </a:extLst>
          </p:cNvPr>
          <p:cNvPicPr>
            <a:picLocks noChangeAspect="1"/>
          </p:cNvPicPr>
          <p:nvPr/>
        </p:nvPicPr>
        <p:blipFill>
          <a:blip r:embed="rId3"/>
          <a:stretch>
            <a:fillRect/>
          </a:stretch>
        </p:blipFill>
        <p:spPr>
          <a:xfrm>
            <a:off x="5480399" y="344795"/>
            <a:ext cx="1231200" cy="1231200"/>
          </a:xfrm>
          <a:prstGeom prst="rect">
            <a:avLst/>
          </a:prstGeom>
        </p:spPr>
      </p:pic>
      <p:sp>
        <p:nvSpPr>
          <p:cNvPr id="24" name="Pladsholder til tekst 3">
            <a:extLst>
              <a:ext uri="{FF2B5EF4-FFF2-40B4-BE49-F238E27FC236}">
                <a16:creationId xmlns:a16="http://schemas.microsoft.com/office/drawing/2014/main" id="{4B489EBB-F697-8897-6350-AA9D88AB651C}"/>
              </a:ext>
            </a:extLst>
          </p:cNvPr>
          <p:cNvSpPr txBox="1">
            <a:spLocks/>
          </p:cNvSpPr>
          <p:nvPr/>
        </p:nvSpPr>
        <p:spPr>
          <a:xfrm>
            <a:off x="4873905" y="2858075"/>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solidFill>
                  <a:schemeClr val="bg1"/>
                </a:solidFill>
              </a:rPr>
              <a:t>Speech in </a:t>
            </a:r>
            <a:r>
              <a:rPr lang="da-DK" err="1">
                <a:solidFill>
                  <a:schemeClr val="bg1"/>
                </a:solidFill>
              </a:rPr>
              <a:t>noise</a:t>
            </a:r>
            <a:endParaRPr lang="da-DK">
              <a:solidFill>
                <a:schemeClr val="bg1"/>
              </a:solidFill>
            </a:endParaRPr>
          </a:p>
        </p:txBody>
      </p:sp>
      <p:pic>
        <p:nvPicPr>
          <p:cNvPr id="9" name="Billede 8">
            <a:extLst>
              <a:ext uri="{FF2B5EF4-FFF2-40B4-BE49-F238E27FC236}">
                <a16:creationId xmlns:a16="http://schemas.microsoft.com/office/drawing/2014/main" id="{3916B49E-9423-7230-E9CA-DBF4874D7FFE}"/>
              </a:ext>
            </a:extLst>
          </p:cNvPr>
          <p:cNvPicPr>
            <a:picLocks noChangeAspect="1"/>
          </p:cNvPicPr>
          <p:nvPr/>
        </p:nvPicPr>
        <p:blipFill>
          <a:blip r:embed="rId4"/>
          <a:stretch>
            <a:fillRect/>
          </a:stretch>
        </p:blipFill>
        <p:spPr>
          <a:xfrm>
            <a:off x="6998343" y="4154202"/>
            <a:ext cx="971990" cy="971990"/>
          </a:xfrm>
          <a:prstGeom prst="rect">
            <a:avLst/>
          </a:prstGeom>
        </p:spPr>
      </p:pic>
      <p:pic>
        <p:nvPicPr>
          <p:cNvPr id="12" name="Billede 11">
            <a:extLst>
              <a:ext uri="{FF2B5EF4-FFF2-40B4-BE49-F238E27FC236}">
                <a16:creationId xmlns:a16="http://schemas.microsoft.com/office/drawing/2014/main" id="{C20F0CC4-BA36-5E16-03CF-0009116E0F8C}"/>
              </a:ext>
            </a:extLst>
          </p:cNvPr>
          <p:cNvPicPr>
            <a:picLocks noChangeAspect="1"/>
          </p:cNvPicPr>
          <p:nvPr/>
        </p:nvPicPr>
        <p:blipFill>
          <a:blip r:embed="rId5"/>
          <a:stretch>
            <a:fillRect/>
          </a:stretch>
        </p:blipFill>
        <p:spPr>
          <a:xfrm>
            <a:off x="3799110" y="3719597"/>
            <a:ext cx="1836377" cy="1836377"/>
          </a:xfrm>
          <a:prstGeom prst="rect">
            <a:avLst/>
          </a:prstGeom>
        </p:spPr>
      </p:pic>
      <p:pic>
        <p:nvPicPr>
          <p:cNvPr id="25" name="Billede 18">
            <a:extLst>
              <a:ext uri="{FF2B5EF4-FFF2-40B4-BE49-F238E27FC236}">
                <a16:creationId xmlns:a16="http://schemas.microsoft.com/office/drawing/2014/main" id="{D26C1CD7-10B6-9EFC-7CDD-DF6BAB418DEB}"/>
              </a:ext>
            </a:extLst>
          </p:cNvPr>
          <p:cNvPicPr>
            <a:picLocks noChangeAspect="1"/>
          </p:cNvPicPr>
          <p:nvPr/>
        </p:nvPicPr>
        <p:blipFill>
          <a:blip r:embed="rId6"/>
          <a:stretch>
            <a:fillRect/>
          </a:stretch>
        </p:blipFill>
        <p:spPr>
          <a:xfrm>
            <a:off x="7426554" y="1701636"/>
            <a:ext cx="1230375" cy="1230375"/>
          </a:xfrm>
          <a:prstGeom prst="rect">
            <a:avLst/>
          </a:prstGeom>
        </p:spPr>
      </p:pic>
      <p:pic>
        <p:nvPicPr>
          <p:cNvPr id="26" name="Billede 3">
            <a:extLst>
              <a:ext uri="{FF2B5EF4-FFF2-40B4-BE49-F238E27FC236}">
                <a16:creationId xmlns:a16="http://schemas.microsoft.com/office/drawing/2014/main" id="{794D686D-39E2-CAA5-8B82-47C6A21040A4}"/>
              </a:ext>
            </a:extLst>
          </p:cNvPr>
          <p:cNvPicPr>
            <a:picLocks noChangeAspect="1"/>
          </p:cNvPicPr>
          <p:nvPr/>
        </p:nvPicPr>
        <p:blipFill>
          <a:blip r:embed="rId7"/>
          <a:stretch>
            <a:fillRect/>
          </a:stretch>
        </p:blipFill>
        <p:spPr>
          <a:xfrm>
            <a:off x="3534243" y="1701636"/>
            <a:ext cx="1231200" cy="1231200"/>
          </a:xfrm>
          <a:prstGeom prst="rect">
            <a:avLst/>
          </a:prstGeom>
        </p:spPr>
      </p:pic>
      <p:sp>
        <p:nvSpPr>
          <p:cNvPr id="7" name="Pladsholder til tekst 1">
            <a:extLst>
              <a:ext uri="{FF2B5EF4-FFF2-40B4-BE49-F238E27FC236}">
                <a16:creationId xmlns:a16="http://schemas.microsoft.com/office/drawing/2014/main" id="{3D53DC3C-FDBC-C76B-3D8E-55019D152312}"/>
              </a:ext>
            </a:extLst>
          </p:cNvPr>
          <p:cNvSpPr>
            <a:spLocks noGrp="1"/>
          </p:cNvSpPr>
          <p:nvPr>
            <p:ph type="body" sz="quarter" idx="10"/>
          </p:nvPr>
        </p:nvSpPr>
        <p:spPr>
          <a:xfrm>
            <a:off x="839787" y="847058"/>
            <a:ext cx="2585994" cy="854578"/>
          </a:xfrm>
        </p:spPr>
        <p:txBody>
          <a:bodyPr/>
          <a:lstStyle/>
          <a:p>
            <a:r>
              <a:rPr lang="da-DK" err="1"/>
              <a:t>Today’s</a:t>
            </a:r>
            <a:r>
              <a:rPr lang="da-DK"/>
              <a:t> workflow</a:t>
            </a:r>
          </a:p>
        </p:txBody>
      </p:sp>
    </p:spTree>
    <p:extLst>
      <p:ext uri="{BB962C8B-B14F-4D97-AF65-F5344CB8AC3E}">
        <p14:creationId xmlns:p14="http://schemas.microsoft.com/office/powerpoint/2010/main" val="8614370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28CA0368-D186-17B0-21C4-38429E7866E1}"/>
              </a:ext>
            </a:extLst>
          </p:cNvPr>
          <p:cNvSpPr/>
          <p:nvPr/>
        </p:nvSpPr>
        <p:spPr>
          <a:xfrm>
            <a:off x="4000500" y="960395"/>
            <a:ext cx="4198931" cy="4195969"/>
          </a:xfrm>
          <a:prstGeom prst="ellipse">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Billede 3">
            <a:extLst>
              <a:ext uri="{FF2B5EF4-FFF2-40B4-BE49-F238E27FC236}">
                <a16:creationId xmlns:a16="http://schemas.microsoft.com/office/drawing/2014/main" id="{D3A23463-328A-1FD5-37D6-4A40F7DED184}"/>
              </a:ext>
            </a:extLst>
          </p:cNvPr>
          <p:cNvPicPr>
            <a:picLocks noChangeAspect="1"/>
          </p:cNvPicPr>
          <p:nvPr/>
        </p:nvPicPr>
        <p:blipFill>
          <a:blip r:embed="rId3"/>
          <a:stretch>
            <a:fillRect/>
          </a:stretch>
        </p:blipFill>
        <p:spPr>
          <a:xfrm>
            <a:off x="5480399" y="344795"/>
            <a:ext cx="1231200" cy="1231200"/>
          </a:xfrm>
          <a:prstGeom prst="rect">
            <a:avLst/>
          </a:prstGeom>
        </p:spPr>
      </p:pic>
      <p:pic>
        <p:nvPicPr>
          <p:cNvPr id="4" name="Billede 3">
            <a:extLst>
              <a:ext uri="{FF2B5EF4-FFF2-40B4-BE49-F238E27FC236}">
                <a16:creationId xmlns:a16="http://schemas.microsoft.com/office/drawing/2014/main" id="{8F83AC7B-A564-6D33-1EA1-D15E373FDDA8}"/>
              </a:ext>
            </a:extLst>
          </p:cNvPr>
          <p:cNvPicPr>
            <a:picLocks noChangeAspect="1"/>
          </p:cNvPicPr>
          <p:nvPr/>
        </p:nvPicPr>
        <p:blipFill>
          <a:blip r:embed="rId4"/>
          <a:stretch>
            <a:fillRect/>
          </a:stretch>
        </p:blipFill>
        <p:spPr>
          <a:xfrm>
            <a:off x="3016121" y="1134223"/>
            <a:ext cx="2365200" cy="2365200"/>
          </a:xfrm>
          <a:prstGeom prst="rect">
            <a:avLst/>
          </a:prstGeom>
        </p:spPr>
      </p:pic>
      <p:sp>
        <p:nvSpPr>
          <p:cNvPr id="18" name="Pladsholder til tekst 3">
            <a:extLst>
              <a:ext uri="{FF2B5EF4-FFF2-40B4-BE49-F238E27FC236}">
                <a16:creationId xmlns:a16="http://schemas.microsoft.com/office/drawing/2014/main" id="{A6291CCB-69D8-4BE2-A0F8-766ECEB60175}"/>
              </a:ext>
            </a:extLst>
          </p:cNvPr>
          <p:cNvSpPr txBox="1">
            <a:spLocks/>
          </p:cNvSpPr>
          <p:nvPr/>
        </p:nvSpPr>
        <p:spPr>
          <a:xfrm>
            <a:off x="4873905" y="2858075"/>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err="1">
                <a:solidFill>
                  <a:schemeClr val="bg1"/>
                </a:solidFill>
              </a:rPr>
              <a:t>Hearing</a:t>
            </a:r>
            <a:r>
              <a:rPr lang="da-DK">
                <a:solidFill>
                  <a:schemeClr val="bg1"/>
                </a:solidFill>
              </a:rPr>
              <a:t> </a:t>
            </a:r>
            <a:r>
              <a:rPr lang="da-DK" err="1">
                <a:solidFill>
                  <a:schemeClr val="bg1"/>
                </a:solidFill>
              </a:rPr>
              <a:t>aid</a:t>
            </a:r>
            <a:r>
              <a:rPr lang="da-DK">
                <a:solidFill>
                  <a:schemeClr val="bg1"/>
                </a:solidFill>
              </a:rPr>
              <a:t> </a:t>
            </a:r>
            <a:r>
              <a:rPr lang="da-DK" err="1">
                <a:solidFill>
                  <a:schemeClr val="bg1"/>
                </a:solidFill>
              </a:rPr>
              <a:t>fitting</a:t>
            </a:r>
            <a:endParaRPr lang="da-DK">
              <a:solidFill>
                <a:schemeClr val="bg1"/>
              </a:solidFill>
            </a:endParaRPr>
          </a:p>
        </p:txBody>
      </p:sp>
      <p:pic>
        <p:nvPicPr>
          <p:cNvPr id="15" name="Billede 14">
            <a:extLst>
              <a:ext uri="{FF2B5EF4-FFF2-40B4-BE49-F238E27FC236}">
                <a16:creationId xmlns:a16="http://schemas.microsoft.com/office/drawing/2014/main" id="{7CE18EAC-C368-2DCA-036D-7DD1682615C4}"/>
              </a:ext>
            </a:extLst>
          </p:cNvPr>
          <p:cNvPicPr>
            <a:picLocks noChangeAspect="1"/>
          </p:cNvPicPr>
          <p:nvPr/>
        </p:nvPicPr>
        <p:blipFill>
          <a:blip r:embed="rId5"/>
          <a:stretch>
            <a:fillRect/>
          </a:stretch>
        </p:blipFill>
        <p:spPr>
          <a:xfrm>
            <a:off x="6998343" y="4154202"/>
            <a:ext cx="971990" cy="971990"/>
          </a:xfrm>
          <a:prstGeom prst="rect">
            <a:avLst/>
          </a:prstGeom>
        </p:spPr>
      </p:pic>
      <p:pic>
        <p:nvPicPr>
          <p:cNvPr id="16" name="Billede 15">
            <a:extLst>
              <a:ext uri="{FF2B5EF4-FFF2-40B4-BE49-F238E27FC236}">
                <a16:creationId xmlns:a16="http://schemas.microsoft.com/office/drawing/2014/main" id="{2B7428BD-0715-98E4-C998-64A080ED624C}"/>
              </a:ext>
            </a:extLst>
          </p:cNvPr>
          <p:cNvPicPr>
            <a:picLocks noChangeAspect="1"/>
          </p:cNvPicPr>
          <p:nvPr/>
        </p:nvPicPr>
        <p:blipFill>
          <a:blip r:embed="rId6"/>
          <a:stretch>
            <a:fillRect/>
          </a:stretch>
        </p:blipFill>
        <p:spPr>
          <a:xfrm>
            <a:off x="4198721" y="4154202"/>
            <a:ext cx="1002162" cy="1002162"/>
          </a:xfrm>
          <a:prstGeom prst="rect">
            <a:avLst/>
          </a:prstGeom>
        </p:spPr>
      </p:pic>
      <p:pic>
        <p:nvPicPr>
          <p:cNvPr id="19" name="Billede 18">
            <a:extLst>
              <a:ext uri="{FF2B5EF4-FFF2-40B4-BE49-F238E27FC236}">
                <a16:creationId xmlns:a16="http://schemas.microsoft.com/office/drawing/2014/main" id="{E24BA02D-CD84-8999-94B2-061D8D069DD4}"/>
              </a:ext>
            </a:extLst>
          </p:cNvPr>
          <p:cNvPicPr>
            <a:picLocks noChangeAspect="1"/>
          </p:cNvPicPr>
          <p:nvPr/>
        </p:nvPicPr>
        <p:blipFill>
          <a:blip r:embed="rId7"/>
          <a:stretch>
            <a:fillRect/>
          </a:stretch>
        </p:blipFill>
        <p:spPr>
          <a:xfrm>
            <a:off x="7426554" y="1701636"/>
            <a:ext cx="1230375" cy="1230375"/>
          </a:xfrm>
          <a:prstGeom prst="rect">
            <a:avLst/>
          </a:prstGeom>
        </p:spPr>
      </p:pic>
      <p:sp>
        <p:nvSpPr>
          <p:cNvPr id="7" name="Pladsholder til tekst 1">
            <a:extLst>
              <a:ext uri="{FF2B5EF4-FFF2-40B4-BE49-F238E27FC236}">
                <a16:creationId xmlns:a16="http://schemas.microsoft.com/office/drawing/2014/main" id="{96810CC5-CCB8-3004-1B43-282E4F9E7F81}"/>
              </a:ext>
            </a:extLst>
          </p:cNvPr>
          <p:cNvSpPr>
            <a:spLocks noGrp="1"/>
          </p:cNvSpPr>
          <p:nvPr>
            <p:ph type="body" sz="quarter" idx="10"/>
          </p:nvPr>
        </p:nvSpPr>
        <p:spPr>
          <a:xfrm>
            <a:off x="839787" y="847058"/>
            <a:ext cx="2585994" cy="854578"/>
          </a:xfrm>
        </p:spPr>
        <p:txBody>
          <a:bodyPr/>
          <a:lstStyle/>
          <a:p>
            <a:r>
              <a:rPr lang="da-DK" err="1"/>
              <a:t>Today’s</a:t>
            </a:r>
            <a:r>
              <a:rPr lang="da-DK"/>
              <a:t> workflow</a:t>
            </a:r>
          </a:p>
        </p:txBody>
      </p:sp>
    </p:spTree>
    <p:extLst>
      <p:ext uri="{BB962C8B-B14F-4D97-AF65-F5344CB8AC3E}">
        <p14:creationId xmlns:p14="http://schemas.microsoft.com/office/powerpoint/2010/main" val="605622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Billede 6">
            <a:extLst>
              <a:ext uri="{FF2B5EF4-FFF2-40B4-BE49-F238E27FC236}">
                <a16:creationId xmlns:a16="http://schemas.microsoft.com/office/drawing/2014/main" id="{1889BC7E-B36B-ED96-24E4-DF97659A6912}"/>
              </a:ext>
            </a:extLst>
          </p:cNvPr>
          <p:cNvPicPr>
            <a:picLocks noChangeAspect="1"/>
          </p:cNvPicPr>
          <p:nvPr/>
        </p:nvPicPr>
        <p:blipFill>
          <a:blip r:embed="rId3"/>
          <a:stretch>
            <a:fillRect/>
          </a:stretch>
        </p:blipFill>
        <p:spPr>
          <a:xfrm>
            <a:off x="5333609" y="2832040"/>
            <a:ext cx="1515383" cy="376054"/>
          </a:xfrm>
          <a:prstGeom prst="rect">
            <a:avLst/>
          </a:prstGeom>
        </p:spPr>
      </p:pic>
      <p:sp>
        <p:nvSpPr>
          <p:cNvPr id="8" name="Oval 7">
            <a:extLst>
              <a:ext uri="{FF2B5EF4-FFF2-40B4-BE49-F238E27FC236}">
                <a16:creationId xmlns:a16="http://schemas.microsoft.com/office/drawing/2014/main" id="{28CA0368-D186-17B0-21C4-38429E7866E1}"/>
              </a:ext>
            </a:extLst>
          </p:cNvPr>
          <p:cNvSpPr/>
          <p:nvPr/>
        </p:nvSpPr>
        <p:spPr>
          <a:xfrm>
            <a:off x="4000500" y="960395"/>
            <a:ext cx="4198931" cy="4195969"/>
          </a:xfrm>
          <a:prstGeom prst="ellipse">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Pladsholder til tekst 1">
            <a:extLst>
              <a:ext uri="{FF2B5EF4-FFF2-40B4-BE49-F238E27FC236}">
                <a16:creationId xmlns:a16="http://schemas.microsoft.com/office/drawing/2014/main" id="{2B78964D-5C6D-DDD8-170B-99535DDA1E00}"/>
              </a:ext>
            </a:extLst>
          </p:cNvPr>
          <p:cNvSpPr>
            <a:spLocks noGrp="1"/>
          </p:cNvSpPr>
          <p:nvPr>
            <p:ph type="body" sz="quarter" idx="10"/>
          </p:nvPr>
        </p:nvSpPr>
        <p:spPr>
          <a:xfrm>
            <a:off x="839788" y="676328"/>
            <a:ext cx="2942858" cy="1418195"/>
          </a:xfrm>
        </p:spPr>
        <p:txBody>
          <a:bodyPr/>
          <a:lstStyle/>
          <a:p>
            <a:r>
              <a:rPr lang="da-DK"/>
              <a:t>Tomorrow’s workflow with ACT</a:t>
            </a:r>
          </a:p>
        </p:txBody>
      </p:sp>
      <p:pic>
        <p:nvPicPr>
          <p:cNvPr id="5" name="Billede 3">
            <a:extLst>
              <a:ext uri="{FF2B5EF4-FFF2-40B4-BE49-F238E27FC236}">
                <a16:creationId xmlns:a16="http://schemas.microsoft.com/office/drawing/2014/main" id="{024A1F02-48C6-5553-E801-BCE37F6119AE}"/>
              </a:ext>
            </a:extLst>
          </p:cNvPr>
          <p:cNvPicPr>
            <a:picLocks noChangeAspect="1"/>
          </p:cNvPicPr>
          <p:nvPr/>
        </p:nvPicPr>
        <p:blipFill>
          <a:blip r:embed="rId4"/>
          <a:stretch>
            <a:fillRect/>
          </a:stretch>
        </p:blipFill>
        <p:spPr>
          <a:xfrm>
            <a:off x="5480399" y="344795"/>
            <a:ext cx="1231200" cy="1231200"/>
          </a:xfrm>
          <a:prstGeom prst="rect">
            <a:avLst/>
          </a:prstGeom>
        </p:spPr>
      </p:pic>
      <p:grpSp>
        <p:nvGrpSpPr>
          <p:cNvPr id="4" name="Gruppe 28">
            <a:extLst>
              <a:ext uri="{FF2B5EF4-FFF2-40B4-BE49-F238E27FC236}">
                <a16:creationId xmlns:a16="http://schemas.microsoft.com/office/drawing/2014/main" id="{C433F788-E917-1BCA-2F39-85832919CCF6}"/>
              </a:ext>
            </a:extLst>
          </p:cNvPr>
          <p:cNvGrpSpPr>
            <a:grpSpLocks noChangeAspect="1"/>
          </p:cNvGrpSpPr>
          <p:nvPr/>
        </p:nvGrpSpPr>
        <p:grpSpPr>
          <a:xfrm>
            <a:off x="6294817" y="3268155"/>
            <a:ext cx="2481799" cy="2365200"/>
            <a:chOff x="3368675" y="701675"/>
            <a:chExt cx="5454650" cy="5454650"/>
          </a:xfrm>
        </p:grpSpPr>
        <p:pic>
          <p:nvPicPr>
            <p:cNvPr id="6" name="Billede 25">
              <a:extLst>
                <a:ext uri="{FF2B5EF4-FFF2-40B4-BE49-F238E27FC236}">
                  <a16:creationId xmlns:a16="http://schemas.microsoft.com/office/drawing/2014/main" id="{36A2454C-2F8E-C490-2BB2-17FF0B58B14E}"/>
                </a:ext>
              </a:extLst>
            </p:cNvPr>
            <p:cNvPicPr>
              <a:picLocks noChangeAspect="1"/>
            </p:cNvPicPr>
            <p:nvPr/>
          </p:nvPicPr>
          <p:blipFill>
            <a:blip r:embed="rId5"/>
            <a:stretch>
              <a:fillRect/>
            </a:stretch>
          </p:blipFill>
          <p:spPr>
            <a:xfrm>
              <a:off x="3368675" y="701675"/>
              <a:ext cx="5454650" cy="5454650"/>
            </a:xfrm>
            <a:prstGeom prst="rect">
              <a:avLst/>
            </a:prstGeom>
          </p:spPr>
        </p:pic>
        <p:pic>
          <p:nvPicPr>
            <p:cNvPr id="7" name="Billede 27">
              <a:extLst>
                <a:ext uri="{FF2B5EF4-FFF2-40B4-BE49-F238E27FC236}">
                  <a16:creationId xmlns:a16="http://schemas.microsoft.com/office/drawing/2014/main" id="{04BC014B-616A-A75F-E14E-6D03C4FD9620}"/>
                </a:ext>
              </a:extLst>
            </p:cNvPr>
            <p:cNvPicPr>
              <a:picLocks noChangeAspect="1"/>
            </p:cNvPicPr>
            <p:nvPr/>
          </p:nvPicPr>
          <p:blipFill>
            <a:blip r:embed="rId6"/>
            <a:stretch>
              <a:fillRect/>
            </a:stretch>
          </p:blipFill>
          <p:spPr>
            <a:xfrm>
              <a:off x="5061512" y="4076759"/>
              <a:ext cx="2068974" cy="513432"/>
            </a:xfrm>
            <a:prstGeom prst="rect">
              <a:avLst/>
            </a:prstGeom>
          </p:spPr>
        </p:pic>
      </p:grpSp>
      <p:pic>
        <p:nvPicPr>
          <p:cNvPr id="3" name="Billede 3">
            <a:extLst>
              <a:ext uri="{FF2B5EF4-FFF2-40B4-BE49-F238E27FC236}">
                <a16:creationId xmlns:a16="http://schemas.microsoft.com/office/drawing/2014/main" id="{FDBFAFE0-8657-6AAE-8BD8-E11C809BB9B0}"/>
              </a:ext>
            </a:extLst>
          </p:cNvPr>
          <p:cNvPicPr>
            <a:picLocks noChangeAspect="1"/>
          </p:cNvPicPr>
          <p:nvPr/>
        </p:nvPicPr>
        <p:blipFill>
          <a:blip r:embed="rId7"/>
          <a:stretch>
            <a:fillRect/>
          </a:stretch>
        </p:blipFill>
        <p:spPr>
          <a:xfrm>
            <a:off x="3955741" y="1072446"/>
            <a:ext cx="1231200" cy="1231200"/>
          </a:xfrm>
          <a:prstGeom prst="rect">
            <a:avLst/>
          </a:prstGeom>
        </p:spPr>
      </p:pic>
      <p:pic>
        <p:nvPicPr>
          <p:cNvPr id="19" name="Billede 18">
            <a:extLst>
              <a:ext uri="{FF2B5EF4-FFF2-40B4-BE49-F238E27FC236}">
                <a16:creationId xmlns:a16="http://schemas.microsoft.com/office/drawing/2014/main" id="{0AF1DC49-EE7D-6293-BBBE-0CA83825D18C}"/>
              </a:ext>
            </a:extLst>
          </p:cNvPr>
          <p:cNvPicPr>
            <a:picLocks noChangeAspect="1"/>
          </p:cNvPicPr>
          <p:nvPr/>
        </p:nvPicPr>
        <p:blipFill>
          <a:blip r:embed="rId8">
            <a:extLst>
              <a:ext uri="{BEBA8EAE-BF5A-486C-A8C5-ECC9F3942E4B}">
                <a14:imgProps xmlns:a14="http://schemas.microsoft.com/office/drawing/2010/main">
                  <a14:imgLayer r:embed="rId9">
                    <a14:imgEffect>
                      <a14:artisticBlur radius="30"/>
                    </a14:imgEffect>
                  </a14:imgLayer>
                </a14:imgProps>
              </a:ext>
            </a:extLst>
          </a:blip>
          <a:stretch>
            <a:fillRect/>
          </a:stretch>
        </p:blipFill>
        <p:spPr>
          <a:xfrm>
            <a:off x="7426554" y="1701636"/>
            <a:ext cx="1230375" cy="1230375"/>
          </a:xfrm>
          <a:prstGeom prst="rect">
            <a:avLst/>
          </a:prstGeom>
        </p:spPr>
      </p:pic>
      <p:pic>
        <p:nvPicPr>
          <p:cNvPr id="25" name="Billede 24">
            <a:extLst>
              <a:ext uri="{FF2B5EF4-FFF2-40B4-BE49-F238E27FC236}">
                <a16:creationId xmlns:a16="http://schemas.microsoft.com/office/drawing/2014/main" id="{874C31FA-9DE2-817D-44E1-B3F7035AB4DB}"/>
              </a:ext>
            </a:extLst>
          </p:cNvPr>
          <p:cNvPicPr>
            <a:picLocks noChangeAspect="1"/>
          </p:cNvPicPr>
          <p:nvPr/>
        </p:nvPicPr>
        <p:blipFill>
          <a:blip r:embed="rId10">
            <a:extLst>
              <a:ext uri="{BEBA8EAE-BF5A-486C-A8C5-ECC9F3942E4B}">
                <a14:imgProps xmlns:a14="http://schemas.microsoft.com/office/drawing/2010/main">
                  <a14:imgLayer r:embed="rId11">
                    <a14:imgEffect>
                      <a14:artisticBlur radius="30"/>
                    </a14:imgEffect>
                  </a14:imgLayer>
                </a14:imgProps>
              </a:ext>
            </a:extLst>
          </a:blip>
          <a:stretch>
            <a:fillRect/>
          </a:stretch>
        </p:blipFill>
        <p:spPr>
          <a:xfrm>
            <a:off x="4508409" y="4356951"/>
            <a:ext cx="971990" cy="971990"/>
          </a:xfrm>
          <a:prstGeom prst="rect">
            <a:avLst/>
          </a:prstGeom>
        </p:spPr>
      </p:pic>
      <p:pic>
        <p:nvPicPr>
          <p:cNvPr id="26" name="Billede 25">
            <a:extLst>
              <a:ext uri="{FF2B5EF4-FFF2-40B4-BE49-F238E27FC236}">
                <a16:creationId xmlns:a16="http://schemas.microsoft.com/office/drawing/2014/main" id="{A7C2044B-D4E2-90FF-4986-CAEB968711BE}"/>
              </a:ext>
            </a:extLst>
          </p:cNvPr>
          <p:cNvPicPr>
            <a:picLocks noChangeAspect="1"/>
          </p:cNvPicPr>
          <p:nvPr/>
        </p:nvPicPr>
        <p:blipFill>
          <a:blip r:embed="rId12">
            <a:extLst>
              <a:ext uri="{BEBA8EAE-BF5A-486C-A8C5-ECC9F3942E4B}">
                <a14:imgProps xmlns:a14="http://schemas.microsoft.com/office/drawing/2010/main">
                  <a14:imgLayer r:embed="rId13">
                    <a14:imgEffect>
                      <a14:artisticBlur radius="30"/>
                    </a14:imgEffect>
                  </a14:imgLayer>
                </a14:imgProps>
              </a:ext>
            </a:extLst>
          </a:blip>
          <a:stretch>
            <a:fillRect/>
          </a:stretch>
        </p:blipFill>
        <p:spPr>
          <a:xfrm>
            <a:off x="3569179" y="2877798"/>
            <a:ext cx="1002162" cy="1002162"/>
          </a:xfrm>
          <a:prstGeom prst="rect">
            <a:avLst/>
          </a:prstGeom>
        </p:spPr>
      </p:pic>
    </p:spTree>
    <p:extLst>
      <p:ext uri="{BB962C8B-B14F-4D97-AF65-F5344CB8AC3E}">
        <p14:creationId xmlns:p14="http://schemas.microsoft.com/office/powerpoint/2010/main" val="30088344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lede 3">
            <a:extLst>
              <a:ext uri="{FF2B5EF4-FFF2-40B4-BE49-F238E27FC236}">
                <a16:creationId xmlns:a16="http://schemas.microsoft.com/office/drawing/2014/main" id="{8D9B8DA7-F0F1-C98B-CC82-8F634243D1D5}"/>
              </a:ext>
            </a:extLst>
          </p:cNvPr>
          <p:cNvPicPr>
            <a:picLocks noChangeAspect="1"/>
          </p:cNvPicPr>
          <p:nvPr/>
        </p:nvPicPr>
        <p:blipFill>
          <a:blip r:embed="rId3"/>
          <a:stretch>
            <a:fillRect/>
          </a:stretch>
        </p:blipFill>
        <p:spPr>
          <a:xfrm>
            <a:off x="236184" y="-750759"/>
            <a:ext cx="8152008" cy="8152008"/>
          </a:xfrm>
          <a:prstGeom prst="rect">
            <a:avLst/>
          </a:prstGeom>
        </p:spPr>
      </p:pic>
      <p:pic>
        <p:nvPicPr>
          <p:cNvPr id="6" name="Billede 5">
            <a:extLst>
              <a:ext uri="{FF2B5EF4-FFF2-40B4-BE49-F238E27FC236}">
                <a16:creationId xmlns:a16="http://schemas.microsoft.com/office/drawing/2014/main" id="{4B887499-B239-5AA2-F81F-91C007639DDF}"/>
              </a:ext>
            </a:extLst>
          </p:cNvPr>
          <p:cNvPicPr>
            <a:picLocks noChangeAspect="1"/>
          </p:cNvPicPr>
          <p:nvPr/>
        </p:nvPicPr>
        <p:blipFill>
          <a:blip r:embed="rId4"/>
          <a:srcRect/>
          <a:stretch/>
        </p:blipFill>
        <p:spPr>
          <a:xfrm>
            <a:off x="4312188" y="2882580"/>
            <a:ext cx="3567620" cy="885331"/>
          </a:xfrm>
          <a:prstGeom prst="rect">
            <a:avLst/>
          </a:prstGeom>
        </p:spPr>
      </p:pic>
      <p:sp>
        <p:nvSpPr>
          <p:cNvPr id="12" name="Pladsholder til tekst 1">
            <a:extLst>
              <a:ext uri="{FF2B5EF4-FFF2-40B4-BE49-F238E27FC236}">
                <a16:creationId xmlns:a16="http://schemas.microsoft.com/office/drawing/2014/main" id="{A4ADAC62-FFA1-0BD8-0D17-9A055EDB60BE}"/>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da-DK">
                <a:solidFill>
                  <a:prstClr val="black"/>
                </a:solidFill>
              </a:rPr>
              <a:t>From research to diagnostic implementation</a:t>
            </a:r>
            <a:endParaRPr kumimoji="0" lang="da-DK" sz="3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82643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ktangel 9">
            <a:extLst>
              <a:ext uri="{FF2B5EF4-FFF2-40B4-BE49-F238E27FC236}">
                <a16:creationId xmlns:a16="http://schemas.microsoft.com/office/drawing/2014/main" id="{B3702504-ED19-34DD-F51D-74AE236D9399}"/>
              </a:ext>
            </a:extLst>
          </p:cNvPr>
          <p:cNvSpPr/>
          <p:nvPr/>
        </p:nvSpPr>
        <p:spPr>
          <a:xfrm>
            <a:off x="839787" y="1940185"/>
            <a:ext cx="2444187" cy="3674033"/>
          </a:xfrm>
          <a:prstGeom prst="rect">
            <a:avLst/>
          </a:prstGeom>
          <a:solidFill>
            <a:srgbClr val="BBE1CF"/>
          </a:solidFill>
          <a:ln>
            <a:no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4" name="Pladsholder til tekst 3">
            <a:extLst>
              <a:ext uri="{FF2B5EF4-FFF2-40B4-BE49-F238E27FC236}">
                <a16:creationId xmlns:a16="http://schemas.microsoft.com/office/drawing/2014/main" id="{8171A3F4-9FFC-C6F7-DF07-B5672F7A1773}"/>
              </a:ext>
            </a:extLst>
          </p:cNvPr>
          <p:cNvSpPr>
            <a:spLocks noGrp="1"/>
          </p:cNvSpPr>
          <p:nvPr>
            <p:ph type="body" sz="quarter" idx="12"/>
          </p:nvPr>
        </p:nvSpPr>
        <p:spPr>
          <a:xfrm>
            <a:off x="836049" y="2116972"/>
            <a:ext cx="2444187" cy="412562"/>
          </a:xfrm>
        </p:spPr>
        <p:txBody>
          <a:bodyPr/>
          <a:lstStyle/>
          <a:p>
            <a:pPr algn="ctr"/>
            <a:r>
              <a:rPr lang="da-DK" b="1"/>
              <a:t>History</a:t>
            </a:r>
          </a:p>
        </p:txBody>
      </p:sp>
      <p:sp>
        <p:nvSpPr>
          <p:cNvPr id="14" name="Pladsholder til tekst 3">
            <a:extLst>
              <a:ext uri="{FF2B5EF4-FFF2-40B4-BE49-F238E27FC236}">
                <a16:creationId xmlns:a16="http://schemas.microsoft.com/office/drawing/2014/main" id="{9F379E6A-B571-D485-78C0-9BD92E31D7C7}"/>
              </a:ext>
            </a:extLst>
          </p:cNvPr>
          <p:cNvSpPr txBox="1">
            <a:spLocks/>
          </p:cNvSpPr>
          <p:nvPr/>
        </p:nvSpPr>
        <p:spPr>
          <a:xfrm>
            <a:off x="836049" y="4604532"/>
            <a:ext cx="2444187" cy="828035"/>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t>Why ACT and </a:t>
            </a:r>
            <a:br>
              <a:rPr lang="da-DK"/>
            </a:br>
            <a:r>
              <a:rPr lang="da-DK"/>
              <a:t>why now?</a:t>
            </a:r>
          </a:p>
        </p:txBody>
      </p:sp>
      <p:pic>
        <p:nvPicPr>
          <p:cNvPr id="16" name="Billede 15">
            <a:extLst>
              <a:ext uri="{FF2B5EF4-FFF2-40B4-BE49-F238E27FC236}">
                <a16:creationId xmlns:a16="http://schemas.microsoft.com/office/drawing/2014/main" id="{F898F2F7-F707-5B7B-1532-A5C3F5530F0F}"/>
              </a:ext>
            </a:extLst>
          </p:cNvPr>
          <p:cNvPicPr>
            <a:picLocks noChangeAspect="1"/>
          </p:cNvPicPr>
          <p:nvPr/>
        </p:nvPicPr>
        <p:blipFill>
          <a:blip r:embed="rId3"/>
          <a:stretch>
            <a:fillRect/>
          </a:stretch>
        </p:blipFill>
        <p:spPr>
          <a:xfrm>
            <a:off x="1400511" y="2771369"/>
            <a:ext cx="1315262" cy="1315262"/>
          </a:xfrm>
          <a:prstGeom prst="rect">
            <a:avLst/>
          </a:prstGeom>
        </p:spPr>
      </p:pic>
      <p:sp>
        <p:nvSpPr>
          <p:cNvPr id="17" name="Rektangel 16">
            <a:extLst>
              <a:ext uri="{FF2B5EF4-FFF2-40B4-BE49-F238E27FC236}">
                <a16:creationId xmlns:a16="http://schemas.microsoft.com/office/drawing/2014/main" id="{DFE70AE6-0C93-4EC8-673C-E41849A67AF9}"/>
              </a:ext>
            </a:extLst>
          </p:cNvPr>
          <p:cNvSpPr/>
          <p:nvPr/>
        </p:nvSpPr>
        <p:spPr>
          <a:xfrm>
            <a:off x="3543662" y="1940185"/>
            <a:ext cx="2444187" cy="3674033"/>
          </a:xfrm>
          <a:prstGeom prst="rect">
            <a:avLst/>
          </a:prstGeom>
          <a:solidFill>
            <a:srgbClr val="6EBE9A"/>
          </a:solidFill>
          <a:ln>
            <a:no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18" name="Pladsholder til tekst 3">
            <a:extLst>
              <a:ext uri="{FF2B5EF4-FFF2-40B4-BE49-F238E27FC236}">
                <a16:creationId xmlns:a16="http://schemas.microsoft.com/office/drawing/2014/main" id="{97C74D39-2A50-4E38-1429-04DADE364BA6}"/>
              </a:ext>
            </a:extLst>
          </p:cNvPr>
          <p:cNvSpPr txBox="1">
            <a:spLocks/>
          </p:cNvSpPr>
          <p:nvPr/>
        </p:nvSpPr>
        <p:spPr>
          <a:xfrm>
            <a:off x="3539924" y="2116972"/>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b="1" err="1">
                <a:solidFill>
                  <a:schemeClr val="bg1"/>
                </a:solidFill>
              </a:rPr>
              <a:t>Who</a:t>
            </a:r>
            <a:endParaRPr lang="da-DK" b="1">
              <a:solidFill>
                <a:schemeClr val="bg1"/>
              </a:solidFill>
            </a:endParaRPr>
          </a:p>
        </p:txBody>
      </p:sp>
      <p:sp>
        <p:nvSpPr>
          <p:cNvPr id="19" name="Pladsholder til tekst 3">
            <a:extLst>
              <a:ext uri="{FF2B5EF4-FFF2-40B4-BE49-F238E27FC236}">
                <a16:creationId xmlns:a16="http://schemas.microsoft.com/office/drawing/2014/main" id="{8E910B11-5FE8-ECF9-5AF9-64569E2AD89C}"/>
              </a:ext>
            </a:extLst>
          </p:cNvPr>
          <p:cNvSpPr txBox="1">
            <a:spLocks/>
          </p:cNvSpPr>
          <p:nvPr/>
        </p:nvSpPr>
        <p:spPr>
          <a:xfrm>
            <a:off x="3539924" y="4604532"/>
            <a:ext cx="2444187" cy="828035"/>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a:solidFill>
                  <a:schemeClr val="bg1"/>
                </a:solidFill>
              </a:rPr>
              <a:t>Who has been involved?</a:t>
            </a:r>
          </a:p>
        </p:txBody>
      </p:sp>
      <p:pic>
        <p:nvPicPr>
          <p:cNvPr id="20" name="Billede 19">
            <a:extLst>
              <a:ext uri="{FF2B5EF4-FFF2-40B4-BE49-F238E27FC236}">
                <a16:creationId xmlns:a16="http://schemas.microsoft.com/office/drawing/2014/main" id="{4A257C54-C521-C277-1C59-122BB4F0D479}"/>
              </a:ext>
            </a:extLst>
          </p:cNvPr>
          <p:cNvPicPr>
            <a:picLocks noChangeAspect="1"/>
          </p:cNvPicPr>
          <p:nvPr/>
        </p:nvPicPr>
        <p:blipFill>
          <a:blip r:embed="rId4"/>
          <a:srcRect/>
          <a:stretch/>
        </p:blipFill>
        <p:spPr>
          <a:xfrm>
            <a:off x="4104386" y="2771369"/>
            <a:ext cx="1315262" cy="1315262"/>
          </a:xfrm>
          <a:prstGeom prst="rect">
            <a:avLst/>
          </a:prstGeom>
        </p:spPr>
      </p:pic>
      <p:sp>
        <p:nvSpPr>
          <p:cNvPr id="21" name="Rektangel 20">
            <a:extLst>
              <a:ext uri="{FF2B5EF4-FFF2-40B4-BE49-F238E27FC236}">
                <a16:creationId xmlns:a16="http://schemas.microsoft.com/office/drawing/2014/main" id="{851190A4-43F6-F9B5-DC4B-A9762428DED3}"/>
              </a:ext>
            </a:extLst>
          </p:cNvPr>
          <p:cNvSpPr/>
          <p:nvPr/>
        </p:nvSpPr>
        <p:spPr>
          <a:xfrm>
            <a:off x="6247534" y="1940185"/>
            <a:ext cx="2444187" cy="3674033"/>
          </a:xfrm>
          <a:prstGeom prst="rect">
            <a:avLst/>
          </a:prstGeom>
          <a:solidFill>
            <a:srgbClr val="8BA69C"/>
          </a:solidFill>
          <a:ln>
            <a:no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2" name="Pladsholder til tekst 3">
            <a:extLst>
              <a:ext uri="{FF2B5EF4-FFF2-40B4-BE49-F238E27FC236}">
                <a16:creationId xmlns:a16="http://schemas.microsoft.com/office/drawing/2014/main" id="{EA334E24-2F65-8471-61E3-573F42100E10}"/>
              </a:ext>
            </a:extLst>
          </p:cNvPr>
          <p:cNvSpPr txBox="1">
            <a:spLocks/>
          </p:cNvSpPr>
          <p:nvPr/>
        </p:nvSpPr>
        <p:spPr>
          <a:xfrm>
            <a:off x="6243796" y="2116972"/>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b="1">
                <a:solidFill>
                  <a:schemeClr val="bg1"/>
                </a:solidFill>
              </a:rPr>
              <a:t>Research</a:t>
            </a:r>
          </a:p>
        </p:txBody>
      </p:sp>
      <p:sp>
        <p:nvSpPr>
          <p:cNvPr id="23" name="Pladsholder til tekst 3">
            <a:extLst>
              <a:ext uri="{FF2B5EF4-FFF2-40B4-BE49-F238E27FC236}">
                <a16:creationId xmlns:a16="http://schemas.microsoft.com/office/drawing/2014/main" id="{3AF81F46-DA3A-7901-86AC-10CAEAADFE10}"/>
              </a:ext>
            </a:extLst>
          </p:cNvPr>
          <p:cNvSpPr txBox="1">
            <a:spLocks/>
          </p:cNvSpPr>
          <p:nvPr/>
        </p:nvSpPr>
        <p:spPr>
          <a:xfrm>
            <a:off x="6243796" y="4604532"/>
            <a:ext cx="2444187" cy="828035"/>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a:solidFill>
                  <a:schemeClr val="bg1"/>
                </a:solidFill>
              </a:rPr>
              <a:t>Is there enough evidence?</a:t>
            </a:r>
          </a:p>
        </p:txBody>
      </p:sp>
      <p:pic>
        <p:nvPicPr>
          <p:cNvPr id="24" name="Billede 23">
            <a:extLst>
              <a:ext uri="{FF2B5EF4-FFF2-40B4-BE49-F238E27FC236}">
                <a16:creationId xmlns:a16="http://schemas.microsoft.com/office/drawing/2014/main" id="{D492F2C7-BAB3-8D55-745B-42574E5E6395}"/>
              </a:ext>
            </a:extLst>
          </p:cNvPr>
          <p:cNvPicPr>
            <a:picLocks noChangeAspect="1"/>
          </p:cNvPicPr>
          <p:nvPr/>
        </p:nvPicPr>
        <p:blipFill>
          <a:blip r:embed="rId5"/>
          <a:srcRect/>
          <a:stretch/>
        </p:blipFill>
        <p:spPr>
          <a:xfrm>
            <a:off x="6808258" y="2771369"/>
            <a:ext cx="1315262" cy="1315262"/>
          </a:xfrm>
          <a:prstGeom prst="rect">
            <a:avLst/>
          </a:prstGeom>
        </p:spPr>
      </p:pic>
      <p:sp>
        <p:nvSpPr>
          <p:cNvPr id="25" name="Rektangel 24">
            <a:extLst>
              <a:ext uri="{FF2B5EF4-FFF2-40B4-BE49-F238E27FC236}">
                <a16:creationId xmlns:a16="http://schemas.microsoft.com/office/drawing/2014/main" id="{849C6C4A-559A-5215-7117-A442225D4372}"/>
              </a:ext>
            </a:extLst>
          </p:cNvPr>
          <p:cNvSpPr/>
          <p:nvPr/>
        </p:nvSpPr>
        <p:spPr>
          <a:xfrm>
            <a:off x="8961234" y="1940185"/>
            <a:ext cx="2444187" cy="3674033"/>
          </a:xfrm>
          <a:prstGeom prst="rect">
            <a:avLst/>
          </a:prstGeom>
          <a:solidFill>
            <a:srgbClr val="3C5B56"/>
          </a:solidFill>
          <a:ln>
            <a:no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6" name="Pladsholder til tekst 3">
            <a:extLst>
              <a:ext uri="{FF2B5EF4-FFF2-40B4-BE49-F238E27FC236}">
                <a16:creationId xmlns:a16="http://schemas.microsoft.com/office/drawing/2014/main" id="{6A343E11-477D-C4ED-AE44-757D0A13D4D1}"/>
              </a:ext>
            </a:extLst>
          </p:cNvPr>
          <p:cNvSpPr txBox="1">
            <a:spLocks/>
          </p:cNvSpPr>
          <p:nvPr/>
        </p:nvSpPr>
        <p:spPr>
          <a:xfrm>
            <a:off x="8957496" y="2116972"/>
            <a:ext cx="2444187"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b="1">
                <a:solidFill>
                  <a:schemeClr val="bg1"/>
                </a:solidFill>
              </a:rPr>
              <a:t>Affinity</a:t>
            </a:r>
          </a:p>
        </p:txBody>
      </p:sp>
      <p:sp>
        <p:nvSpPr>
          <p:cNvPr id="27" name="Pladsholder til tekst 3">
            <a:extLst>
              <a:ext uri="{FF2B5EF4-FFF2-40B4-BE49-F238E27FC236}">
                <a16:creationId xmlns:a16="http://schemas.microsoft.com/office/drawing/2014/main" id="{8E215D4B-37A1-F0B8-9814-855A0EE2BB0A}"/>
              </a:ext>
            </a:extLst>
          </p:cNvPr>
          <p:cNvSpPr txBox="1">
            <a:spLocks/>
          </p:cNvSpPr>
          <p:nvPr/>
        </p:nvSpPr>
        <p:spPr>
          <a:xfrm>
            <a:off x="8957496" y="4604532"/>
            <a:ext cx="2444187" cy="828035"/>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solidFill>
                  <a:schemeClr val="bg1"/>
                </a:solidFill>
              </a:rPr>
              <a:t>How has it been implemented in the software?</a:t>
            </a:r>
          </a:p>
        </p:txBody>
      </p:sp>
      <p:pic>
        <p:nvPicPr>
          <p:cNvPr id="28" name="Billede 27">
            <a:extLst>
              <a:ext uri="{FF2B5EF4-FFF2-40B4-BE49-F238E27FC236}">
                <a16:creationId xmlns:a16="http://schemas.microsoft.com/office/drawing/2014/main" id="{AA7FB060-05A3-6197-EB64-2BCFD0569963}"/>
              </a:ext>
            </a:extLst>
          </p:cNvPr>
          <p:cNvPicPr>
            <a:picLocks noChangeAspect="1"/>
          </p:cNvPicPr>
          <p:nvPr/>
        </p:nvPicPr>
        <p:blipFill>
          <a:blip r:embed="rId6"/>
          <a:srcRect/>
          <a:stretch/>
        </p:blipFill>
        <p:spPr>
          <a:xfrm>
            <a:off x="9521958" y="2771369"/>
            <a:ext cx="1315262" cy="1315262"/>
          </a:xfrm>
          <a:prstGeom prst="rect">
            <a:avLst/>
          </a:prstGeom>
        </p:spPr>
      </p:pic>
      <p:sp>
        <p:nvSpPr>
          <p:cNvPr id="3" name="TextBox 2">
            <a:extLst>
              <a:ext uri="{FF2B5EF4-FFF2-40B4-BE49-F238E27FC236}">
                <a16:creationId xmlns:a16="http://schemas.microsoft.com/office/drawing/2014/main" id="{B8383B92-F8A0-1DEF-3CA2-41C43808DF5D}"/>
              </a:ext>
            </a:extLst>
          </p:cNvPr>
          <p:cNvSpPr txBox="1"/>
          <p:nvPr/>
        </p:nvSpPr>
        <p:spPr>
          <a:xfrm>
            <a:off x="836049" y="871538"/>
            <a:ext cx="9150914" cy="646331"/>
          </a:xfrm>
          <a:prstGeom prst="rect">
            <a:avLst/>
          </a:prstGeom>
          <a:noFill/>
        </p:spPr>
        <p:txBody>
          <a:bodyPr wrap="square" rtlCol="0">
            <a:spAutoFit/>
          </a:bodyPr>
          <a:lstStyle/>
          <a:p>
            <a:pPr algn="l"/>
            <a:r>
              <a:rPr lang="da-DK" sz="3600" spc="300">
                <a:latin typeface="Arial" panose="020B0604020202020204" pitchFamily="34" charset="0"/>
                <a:cs typeface="Arial" panose="020B0604020202020204" pitchFamily="34" charset="0"/>
              </a:rPr>
              <a:t>JOURNEY THROUGH ACT</a:t>
            </a:r>
          </a:p>
        </p:txBody>
      </p:sp>
      <p:cxnSp>
        <p:nvCxnSpPr>
          <p:cNvPr id="6" name="Straight Arrow Connector 5">
            <a:extLst>
              <a:ext uri="{FF2B5EF4-FFF2-40B4-BE49-F238E27FC236}">
                <a16:creationId xmlns:a16="http://schemas.microsoft.com/office/drawing/2014/main" id="{6701800E-2B3C-FCA2-E5A2-2BB3210E7DF3}"/>
              </a:ext>
            </a:extLst>
          </p:cNvPr>
          <p:cNvCxnSpPr>
            <a:cxnSpLocks/>
          </p:cNvCxnSpPr>
          <p:nvPr/>
        </p:nvCxnSpPr>
        <p:spPr>
          <a:xfrm>
            <a:off x="836049" y="1578413"/>
            <a:ext cx="10179614" cy="0"/>
          </a:xfrm>
          <a:prstGeom prst="straightConnector1">
            <a:avLst/>
          </a:prstGeom>
          <a:ln w="76200">
            <a:solidFill>
              <a:srgbClr val="3C5B56"/>
            </a:solidFill>
            <a:headEnd type="oval"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206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dissolve">
                                      <p:cBhvr>
                                        <p:cTn id="13" dur="500"/>
                                        <p:tgtEl>
                                          <p:spTgt spid="14"/>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dissolve">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dissolve">
                                      <p:cBhvr>
                                        <p:cTn id="21" dur="500"/>
                                        <p:tgtEl>
                                          <p:spTgt spid="18"/>
                                        </p:tgtEl>
                                      </p:cBhvr>
                                    </p:animEffect>
                                  </p:childTnLst>
                                </p:cTn>
                              </p:par>
                              <p:par>
                                <p:cTn id="22" presetID="9" presetClass="entr" presetSubtype="0" fill="hold" nodeType="with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dissolve">
                                      <p:cBhvr>
                                        <p:cTn id="24" dur="500"/>
                                        <p:tgtEl>
                                          <p:spTgt spid="20"/>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dissolve">
                                      <p:cBhvr>
                                        <p:cTn id="27" dur="500"/>
                                        <p:tgtEl>
                                          <p:spTgt spid="19"/>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dissolve">
                                      <p:cBhvr>
                                        <p:cTn id="30" dur="500"/>
                                        <p:tgtEl>
                                          <p:spTgt spid="17"/>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dissolve">
                                      <p:cBhvr>
                                        <p:cTn id="35" dur="500"/>
                                        <p:tgtEl>
                                          <p:spTgt spid="22"/>
                                        </p:tgtEl>
                                      </p:cBhvr>
                                    </p:animEffect>
                                  </p:childTnLst>
                                </p:cTn>
                              </p:par>
                              <p:par>
                                <p:cTn id="36" presetID="9" presetClass="entr" presetSubtype="0" fill="hold" nodeType="with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dissolve">
                                      <p:cBhvr>
                                        <p:cTn id="38" dur="500"/>
                                        <p:tgtEl>
                                          <p:spTgt spid="24"/>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dissolve">
                                      <p:cBhvr>
                                        <p:cTn id="41" dur="500"/>
                                        <p:tgtEl>
                                          <p:spTgt spid="23"/>
                                        </p:tgtEl>
                                      </p:cBhvr>
                                    </p:animEffect>
                                  </p:childTnLst>
                                </p:cTn>
                              </p:par>
                              <p:par>
                                <p:cTn id="42" presetID="9" presetClass="entr" presetSubtype="0" fill="hold" grpId="0"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dissolve">
                                      <p:cBhvr>
                                        <p:cTn id="44" dur="500"/>
                                        <p:tgtEl>
                                          <p:spTgt spid="21"/>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26"/>
                                        </p:tgtEl>
                                        <p:attrNameLst>
                                          <p:attrName>style.visibility</p:attrName>
                                        </p:attrNameLst>
                                      </p:cBhvr>
                                      <p:to>
                                        <p:strVal val="visible"/>
                                      </p:to>
                                    </p:set>
                                    <p:animEffect transition="in" filter="dissolve">
                                      <p:cBhvr>
                                        <p:cTn id="49" dur="500"/>
                                        <p:tgtEl>
                                          <p:spTgt spid="26"/>
                                        </p:tgtEl>
                                      </p:cBhvr>
                                    </p:animEffect>
                                  </p:childTnLst>
                                </p:cTn>
                              </p:par>
                              <p:par>
                                <p:cTn id="50" presetID="9" presetClass="entr" presetSubtype="0" fill="hold" nodeType="with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dissolve">
                                      <p:cBhvr>
                                        <p:cTn id="52" dur="500"/>
                                        <p:tgtEl>
                                          <p:spTgt spid="28"/>
                                        </p:tgtEl>
                                      </p:cBhvr>
                                    </p:animEffect>
                                  </p:childTnLst>
                                </p:cTn>
                              </p:par>
                              <p:par>
                                <p:cTn id="53" presetID="9" presetClass="entr" presetSubtype="0" fill="hold" grpId="0" nodeType="with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dissolve">
                                      <p:cBhvr>
                                        <p:cTn id="55" dur="500"/>
                                        <p:tgtEl>
                                          <p:spTgt spid="27"/>
                                        </p:tgtEl>
                                      </p:cBhvr>
                                    </p:animEffect>
                                  </p:childTnLst>
                                </p:cTn>
                              </p:par>
                              <p:par>
                                <p:cTn id="56" presetID="9" presetClass="entr" presetSubtype="0" fill="hold" grpId="0" nodeType="withEffect">
                                  <p:stCondLst>
                                    <p:cond delay="0"/>
                                  </p:stCondLst>
                                  <p:childTnLst>
                                    <p:set>
                                      <p:cBhvr>
                                        <p:cTn id="57" dur="1" fill="hold">
                                          <p:stCondLst>
                                            <p:cond delay="0"/>
                                          </p:stCondLst>
                                        </p:cTn>
                                        <p:tgtEl>
                                          <p:spTgt spid="25"/>
                                        </p:tgtEl>
                                        <p:attrNameLst>
                                          <p:attrName>style.visibility</p:attrName>
                                        </p:attrNameLst>
                                      </p:cBhvr>
                                      <p:to>
                                        <p:strVal val="visible"/>
                                      </p:to>
                                    </p:set>
                                    <p:animEffect transition="in" filter="dissolve">
                                      <p:cBhvr>
                                        <p:cTn id="5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4" grpId="0" build="p"/>
      <p:bldP spid="14" grpId="0"/>
      <p:bldP spid="17" grpId="0" animBg="1"/>
      <p:bldP spid="18" grpId="0"/>
      <p:bldP spid="19" grpId="0"/>
      <p:bldP spid="21" grpId="0" animBg="1"/>
      <p:bldP spid="22" grpId="0"/>
      <p:bldP spid="23" grpId="0"/>
      <p:bldP spid="25" grpId="0" animBg="1"/>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5543E2F4-CB4C-3EC3-AE88-BD8C139918D8}"/>
              </a:ext>
            </a:extLst>
          </p:cNvPr>
          <p:cNvSpPr>
            <a:spLocks noGrp="1"/>
          </p:cNvSpPr>
          <p:nvPr>
            <p:ph type="body" sz="quarter" idx="10"/>
          </p:nvPr>
        </p:nvSpPr>
        <p:spPr/>
        <p:txBody>
          <a:bodyPr/>
          <a:lstStyle/>
          <a:p>
            <a:r>
              <a:rPr lang="da-DK" err="1"/>
              <a:t>Why</a:t>
            </a:r>
            <a:r>
              <a:rPr lang="da-DK"/>
              <a:t> ACT and </a:t>
            </a:r>
            <a:r>
              <a:rPr lang="da-DK" err="1"/>
              <a:t>why</a:t>
            </a:r>
            <a:r>
              <a:rPr lang="da-DK"/>
              <a:t> </a:t>
            </a:r>
            <a:r>
              <a:rPr lang="da-DK" err="1"/>
              <a:t>now</a:t>
            </a:r>
            <a:r>
              <a:rPr lang="da-DK"/>
              <a:t>?</a:t>
            </a:r>
          </a:p>
        </p:txBody>
      </p:sp>
      <p:sp>
        <p:nvSpPr>
          <p:cNvPr id="7" name="Freeform: Shape 6">
            <a:extLst>
              <a:ext uri="{FF2B5EF4-FFF2-40B4-BE49-F238E27FC236}">
                <a16:creationId xmlns:a16="http://schemas.microsoft.com/office/drawing/2014/main" id="{25488178-35EA-477E-AEBD-387B51BEA2A7}"/>
              </a:ext>
            </a:extLst>
          </p:cNvPr>
          <p:cNvSpPr/>
          <p:nvPr/>
        </p:nvSpPr>
        <p:spPr>
          <a:xfrm>
            <a:off x="839788" y="1807592"/>
            <a:ext cx="10653711" cy="935617"/>
          </a:xfrm>
          <a:custGeom>
            <a:avLst/>
            <a:gdLst>
              <a:gd name="connsiteX0" fmla="*/ 0 w 10653711"/>
              <a:gd name="connsiteY0" fmla="*/ 209142 h 1254825"/>
              <a:gd name="connsiteX1" fmla="*/ 209142 w 10653711"/>
              <a:gd name="connsiteY1" fmla="*/ 0 h 1254825"/>
              <a:gd name="connsiteX2" fmla="*/ 10444569 w 10653711"/>
              <a:gd name="connsiteY2" fmla="*/ 0 h 1254825"/>
              <a:gd name="connsiteX3" fmla="*/ 10653711 w 10653711"/>
              <a:gd name="connsiteY3" fmla="*/ 209142 h 1254825"/>
              <a:gd name="connsiteX4" fmla="*/ 10653711 w 10653711"/>
              <a:gd name="connsiteY4" fmla="*/ 1045683 h 1254825"/>
              <a:gd name="connsiteX5" fmla="*/ 10444569 w 10653711"/>
              <a:gd name="connsiteY5" fmla="*/ 1254825 h 1254825"/>
              <a:gd name="connsiteX6" fmla="*/ 209142 w 10653711"/>
              <a:gd name="connsiteY6" fmla="*/ 1254825 h 1254825"/>
              <a:gd name="connsiteX7" fmla="*/ 0 w 10653711"/>
              <a:gd name="connsiteY7" fmla="*/ 1045683 h 1254825"/>
              <a:gd name="connsiteX8" fmla="*/ 0 w 10653711"/>
              <a:gd name="connsiteY8" fmla="*/ 209142 h 125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53711" h="1254825">
                <a:moveTo>
                  <a:pt x="0" y="209142"/>
                </a:moveTo>
                <a:cubicBezTo>
                  <a:pt x="0" y="93636"/>
                  <a:pt x="93636" y="0"/>
                  <a:pt x="209142" y="0"/>
                </a:cubicBezTo>
                <a:lnTo>
                  <a:pt x="10444569" y="0"/>
                </a:lnTo>
                <a:cubicBezTo>
                  <a:pt x="10560075" y="0"/>
                  <a:pt x="10653711" y="93636"/>
                  <a:pt x="10653711" y="209142"/>
                </a:cubicBezTo>
                <a:lnTo>
                  <a:pt x="10653711" y="1045683"/>
                </a:lnTo>
                <a:cubicBezTo>
                  <a:pt x="10653711" y="1161189"/>
                  <a:pt x="10560075" y="1254825"/>
                  <a:pt x="10444569" y="1254825"/>
                </a:cubicBezTo>
                <a:lnTo>
                  <a:pt x="209142" y="1254825"/>
                </a:lnTo>
                <a:cubicBezTo>
                  <a:pt x="93636" y="1254825"/>
                  <a:pt x="0" y="1161189"/>
                  <a:pt x="0" y="1045683"/>
                </a:cubicBezTo>
                <a:lnTo>
                  <a:pt x="0" y="209142"/>
                </a:lnTo>
                <a:close/>
              </a:path>
            </a:pathLst>
          </a:custGeom>
          <a:solidFill>
            <a:srgbClr val="3C6657"/>
          </a:solidFill>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186986" tIns="186986" rIns="186986" bIns="186986" numCol="1" spcCol="1270" anchor="ctr" anchorCtr="0">
            <a:noAutofit/>
          </a:bodyPr>
          <a:lstStyle/>
          <a:p>
            <a:pPr marL="0" lvl="0" indent="0" algn="l" defTabSz="1466850">
              <a:lnSpc>
                <a:spcPct val="90000"/>
              </a:lnSpc>
              <a:spcBef>
                <a:spcPct val="0"/>
              </a:spcBef>
              <a:spcAft>
                <a:spcPct val="35000"/>
              </a:spcAft>
              <a:buNone/>
            </a:pPr>
            <a:r>
              <a:rPr lang="da-DK" sz="3300" kern="1200"/>
              <a:t>Today, HAs are fitted based on audiometric thresholds</a:t>
            </a:r>
          </a:p>
        </p:txBody>
      </p:sp>
      <p:sp>
        <p:nvSpPr>
          <p:cNvPr id="8" name="Freeform: Shape 7">
            <a:extLst>
              <a:ext uri="{FF2B5EF4-FFF2-40B4-BE49-F238E27FC236}">
                <a16:creationId xmlns:a16="http://schemas.microsoft.com/office/drawing/2014/main" id="{17A9FD64-91CC-D786-4D49-7F5367A2BFCD}"/>
              </a:ext>
            </a:extLst>
          </p:cNvPr>
          <p:cNvSpPr/>
          <p:nvPr/>
        </p:nvSpPr>
        <p:spPr>
          <a:xfrm>
            <a:off x="839788" y="2912106"/>
            <a:ext cx="10653711" cy="768487"/>
          </a:xfrm>
          <a:custGeom>
            <a:avLst/>
            <a:gdLst>
              <a:gd name="connsiteX0" fmla="*/ 0 w 10653711"/>
              <a:gd name="connsiteY0" fmla="*/ 0 h 768487"/>
              <a:gd name="connsiteX1" fmla="*/ 10653711 w 10653711"/>
              <a:gd name="connsiteY1" fmla="*/ 0 h 768487"/>
              <a:gd name="connsiteX2" fmla="*/ 10653711 w 10653711"/>
              <a:gd name="connsiteY2" fmla="*/ 768487 h 768487"/>
              <a:gd name="connsiteX3" fmla="*/ 0 w 10653711"/>
              <a:gd name="connsiteY3" fmla="*/ 768487 h 768487"/>
              <a:gd name="connsiteX4" fmla="*/ 0 w 10653711"/>
              <a:gd name="connsiteY4" fmla="*/ 0 h 768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53711" h="768487">
                <a:moveTo>
                  <a:pt x="0" y="0"/>
                </a:moveTo>
                <a:lnTo>
                  <a:pt x="10653711" y="0"/>
                </a:lnTo>
                <a:lnTo>
                  <a:pt x="10653711" y="768487"/>
                </a:lnTo>
                <a:lnTo>
                  <a:pt x="0" y="7684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38255" tIns="41910" rIns="234696" bIns="41910" numCol="1" spcCol="1270" anchor="t" anchorCtr="0">
            <a:noAutofit/>
          </a:bodyPr>
          <a:lstStyle/>
          <a:p>
            <a:pPr lvl="1" indent="-457200" algn="l" defTabSz="1155700">
              <a:lnSpc>
                <a:spcPct val="90000"/>
              </a:lnSpc>
              <a:spcBef>
                <a:spcPct val="0"/>
              </a:spcBef>
              <a:spcAft>
                <a:spcPct val="20000"/>
              </a:spcAft>
              <a:buFont typeface="Normal systemskrift"/>
              <a:buChar char="-"/>
            </a:pPr>
            <a:r>
              <a:rPr lang="da-DK" sz="2600" kern="1200"/>
              <a:t>… but hearing loss is so much more than inability to hear soft sounds</a:t>
            </a:r>
          </a:p>
        </p:txBody>
      </p:sp>
      <p:sp>
        <p:nvSpPr>
          <p:cNvPr id="9" name="Freeform: Shape 8">
            <a:extLst>
              <a:ext uri="{FF2B5EF4-FFF2-40B4-BE49-F238E27FC236}">
                <a16:creationId xmlns:a16="http://schemas.microsoft.com/office/drawing/2014/main" id="{FED8489C-98E9-DA64-34BA-D6A729D504F1}"/>
              </a:ext>
            </a:extLst>
          </p:cNvPr>
          <p:cNvSpPr/>
          <p:nvPr/>
        </p:nvSpPr>
        <p:spPr>
          <a:xfrm>
            <a:off x="839788" y="3793328"/>
            <a:ext cx="10653711" cy="1116876"/>
          </a:xfrm>
          <a:custGeom>
            <a:avLst/>
            <a:gdLst>
              <a:gd name="connsiteX0" fmla="*/ 0 w 10653711"/>
              <a:gd name="connsiteY0" fmla="*/ 209142 h 1254825"/>
              <a:gd name="connsiteX1" fmla="*/ 209142 w 10653711"/>
              <a:gd name="connsiteY1" fmla="*/ 0 h 1254825"/>
              <a:gd name="connsiteX2" fmla="*/ 10444569 w 10653711"/>
              <a:gd name="connsiteY2" fmla="*/ 0 h 1254825"/>
              <a:gd name="connsiteX3" fmla="*/ 10653711 w 10653711"/>
              <a:gd name="connsiteY3" fmla="*/ 209142 h 1254825"/>
              <a:gd name="connsiteX4" fmla="*/ 10653711 w 10653711"/>
              <a:gd name="connsiteY4" fmla="*/ 1045683 h 1254825"/>
              <a:gd name="connsiteX5" fmla="*/ 10444569 w 10653711"/>
              <a:gd name="connsiteY5" fmla="*/ 1254825 h 1254825"/>
              <a:gd name="connsiteX6" fmla="*/ 209142 w 10653711"/>
              <a:gd name="connsiteY6" fmla="*/ 1254825 h 1254825"/>
              <a:gd name="connsiteX7" fmla="*/ 0 w 10653711"/>
              <a:gd name="connsiteY7" fmla="*/ 1045683 h 1254825"/>
              <a:gd name="connsiteX8" fmla="*/ 0 w 10653711"/>
              <a:gd name="connsiteY8" fmla="*/ 209142 h 125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53711" h="1254825">
                <a:moveTo>
                  <a:pt x="0" y="209142"/>
                </a:moveTo>
                <a:cubicBezTo>
                  <a:pt x="0" y="93636"/>
                  <a:pt x="93636" y="0"/>
                  <a:pt x="209142" y="0"/>
                </a:cubicBezTo>
                <a:lnTo>
                  <a:pt x="10444569" y="0"/>
                </a:lnTo>
                <a:cubicBezTo>
                  <a:pt x="10560075" y="0"/>
                  <a:pt x="10653711" y="93636"/>
                  <a:pt x="10653711" y="209142"/>
                </a:cubicBezTo>
                <a:lnTo>
                  <a:pt x="10653711" y="1045683"/>
                </a:lnTo>
                <a:cubicBezTo>
                  <a:pt x="10653711" y="1161189"/>
                  <a:pt x="10560075" y="1254825"/>
                  <a:pt x="10444569" y="1254825"/>
                </a:cubicBezTo>
                <a:lnTo>
                  <a:pt x="209142" y="1254825"/>
                </a:lnTo>
                <a:cubicBezTo>
                  <a:pt x="93636" y="1254825"/>
                  <a:pt x="0" y="1161189"/>
                  <a:pt x="0" y="1045683"/>
                </a:cubicBezTo>
                <a:lnTo>
                  <a:pt x="0" y="209142"/>
                </a:lnTo>
                <a:close/>
              </a:path>
            </a:pathLst>
          </a:custGeom>
          <a:solidFill>
            <a:srgbClr val="3C6657"/>
          </a:solidFill>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186986" tIns="186986" rIns="186986" bIns="186986" numCol="1" spcCol="1270" anchor="ctr" anchorCtr="0">
            <a:noAutofit/>
          </a:bodyPr>
          <a:lstStyle/>
          <a:p>
            <a:pPr marL="0" lvl="0" indent="0" algn="l" defTabSz="1466850">
              <a:lnSpc>
                <a:spcPct val="90000"/>
              </a:lnSpc>
              <a:spcBef>
                <a:spcPct val="0"/>
              </a:spcBef>
              <a:spcAft>
                <a:spcPct val="35000"/>
              </a:spcAft>
              <a:buNone/>
            </a:pPr>
            <a:r>
              <a:rPr lang="da-DK" sz="3300" kern="1200"/>
              <a:t>Researchers + industry have long looked for diagnostic tests ‘</a:t>
            </a:r>
            <a:r>
              <a:rPr lang="da-DK" sz="3300" b="1" kern="1200"/>
              <a:t>beyond the audiogram</a:t>
            </a:r>
            <a:r>
              <a:rPr lang="da-DK" sz="3300" kern="1200"/>
              <a:t>’ to add to the fitting flow</a:t>
            </a:r>
          </a:p>
        </p:txBody>
      </p:sp>
      <p:sp>
        <p:nvSpPr>
          <p:cNvPr id="10" name="Freeform: Shape 9">
            <a:extLst>
              <a:ext uri="{FF2B5EF4-FFF2-40B4-BE49-F238E27FC236}">
                <a16:creationId xmlns:a16="http://schemas.microsoft.com/office/drawing/2014/main" id="{148A55B2-5458-B70F-0B1B-2283A980A5C6}"/>
              </a:ext>
            </a:extLst>
          </p:cNvPr>
          <p:cNvSpPr/>
          <p:nvPr/>
        </p:nvSpPr>
        <p:spPr>
          <a:xfrm>
            <a:off x="839788" y="5048152"/>
            <a:ext cx="10653711" cy="768487"/>
          </a:xfrm>
          <a:custGeom>
            <a:avLst/>
            <a:gdLst>
              <a:gd name="connsiteX0" fmla="*/ 0 w 10653711"/>
              <a:gd name="connsiteY0" fmla="*/ 0 h 768487"/>
              <a:gd name="connsiteX1" fmla="*/ 10653711 w 10653711"/>
              <a:gd name="connsiteY1" fmla="*/ 0 h 768487"/>
              <a:gd name="connsiteX2" fmla="*/ 10653711 w 10653711"/>
              <a:gd name="connsiteY2" fmla="*/ 768487 h 768487"/>
              <a:gd name="connsiteX3" fmla="*/ 0 w 10653711"/>
              <a:gd name="connsiteY3" fmla="*/ 768487 h 768487"/>
              <a:gd name="connsiteX4" fmla="*/ 0 w 10653711"/>
              <a:gd name="connsiteY4" fmla="*/ 0 h 768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53711" h="768487">
                <a:moveTo>
                  <a:pt x="0" y="0"/>
                </a:moveTo>
                <a:lnTo>
                  <a:pt x="10653711" y="0"/>
                </a:lnTo>
                <a:lnTo>
                  <a:pt x="10653711" y="768487"/>
                </a:lnTo>
                <a:lnTo>
                  <a:pt x="0" y="7684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38255" tIns="41910" rIns="234696" bIns="41910" numCol="1" spcCol="1270" anchor="t" anchorCtr="0">
            <a:noAutofit/>
          </a:bodyPr>
          <a:lstStyle/>
          <a:p>
            <a:pPr lvl="1" indent="-457200" algn="l" defTabSz="1155700">
              <a:lnSpc>
                <a:spcPct val="90000"/>
              </a:lnSpc>
              <a:spcBef>
                <a:spcPct val="0"/>
              </a:spcBef>
              <a:spcAft>
                <a:spcPct val="20000"/>
              </a:spcAft>
              <a:buFont typeface="Normal systemskrift"/>
              <a:buChar char="-"/>
            </a:pPr>
            <a:r>
              <a:rPr lang="da-DK" sz="2600" kern="1200"/>
              <a:t>… mostly to no avail - lack of predictive power over relevant outcome measures</a:t>
            </a:r>
          </a:p>
        </p:txBody>
      </p:sp>
      <p:pic>
        <p:nvPicPr>
          <p:cNvPr id="6" name="Billede 5">
            <a:extLst>
              <a:ext uri="{FF2B5EF4-FFF2-40B4-BE49-F238E27FC236}">
                <a16:creationId xmlns:a16="http://schemas.microsoft.com/office/drawing/2014/main" id="{AC4CD53D-BC5E-28CF-6EC3-376B7B366ADD}"/>
              </a:ext>
            </a:extLst>
          </p:cNvPr>
          <p:cNvPicPr>
            <a:picLocks noChangeAspect="1"/>
          </p:cNvPicPr>
          <p:nvPr/>
        </p:nvPicPr>
        <p:blipFill>
          <a:blip r:embed="rId3"/>
          <a:stretch>
            <a:fillRect/>
          </a:stretch>
        </p:blipFill>
        <p:spPr>
          <a:xfrm>
            <a:off x="10178238" y="173122"/>
            <a:ext cx="1315262" cy="1315262"/>
          </a:xfrm>
          <a:prstGeom prst="rect">
            <a:avLst/>
          </a:prstGeom>
        </p:spPr>
      </p:pic>
    </p:spTree>
    <p:extLst>
      <p:ext uri="{BB962C8B-B14F-4D97-AF65-F5344CB8AC3E}">
        <p14:creationId xmlns:p14="http://schemas.microsoft.com/office/powerpoint/2010/main" val="348885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animBg="1"/>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Billede 25">
            <a:extLst>
              <a:ext uri="{FF2B5EF4-FFF2-40B4-BE49-F238E27FC236}">
                <a16:creationId xmlns:a16="http://schemas.microsoft.com/office/drawing/2014/main" id="{4A819186-A081-6617-960F-0CE20ACE1226}"/>
              </a:ext>
            </a:extLst>
          </p:cNvPr>
          <p:cNvPicPr>
            <a:picLocks/>
          </p:cNvPicPr>
          <p:nvPr/>
        </p:nvPicPr>
        <p:blipFill>
          <a:blip r:embed="rId3"/>
          <a:stretch>
            <a:fillRect/>
          </a:stretch>
        </p:blipFill>
        <p:spPr>
          <a:xfrm>
            <a:off x="7381533" y="1631950"/>
            <a:ext cx="3592800" cy="3592800"/>
          </a:xfrm>
          <a:prstGeom prst="rect">
            <a:avLst/>
          </a:prstGeom>
        </p:spPr>
      </p:pic>
      <p:pic>
        <p:nvPicPr>
          <p:cNvPr id="3" name="Billede 3">
            <a:extLst>
              <a:ext uri="{FF2B5EF4-FFF2-40B4-BE49-F238E27FC236}">
                <a16:creationId xmlns:a16="http://schemas.microsoft.com/office/drawing/2014/main" id="{B5BB5547-4A34-8DBF-B5B7-A7DFB35CCFCF}"/>
              </a:ext>
            </a:extLst>
          </p:cNvPr>
          <p:cNvPicPr>
            <a:picLocks noChangeAspect="1"/>
          </p:cNvPicPr>
          <p:nvPr/>
        </p:nvPicPr>
        <p:blipFill>
          <a:blip r:embed="rId4"/>
          <a:stretch>
            <a:fillRect/>
          </a:stretch>
        </p:blipFill>
        <p:spPr>
          <a:xfrm>
            <a:off x="1240852" y="1631950"/>
            <a:ext cx="3594100" cy="3594100"/>
          </a:xfrm>
          <a:prstGeom prst="rect">
            <a:avLst/>
          </a:prstGeom>
        </p:spPr>
      </p:pic>
      <p:pic>
        <p:nvPicPr>
          <p:cNvPr id="6" name="Picture 5" descr="A white sound wave logo&#10;&#10;Description automatically generated">
            <a:extLst>
              <a:ext uri="{FF2B5EF4-FFF2-40B4-BE49-F238E27FC236}">
                <a16:creationId xmlns:a16="http://schemas.microsoft.com/office/drawing/2014/main" id="{7351316B-0848-08C6-102F-985D0014D05C}"/>
              </a:ext>
            </a:extLst>
          </p:cNvPr>
          <p:cNvPicPr>
            <a:picLocks noChangeAspect="1"/>
          </p:cNvPicPr>
          <p:nvPr/>
        </p:nvPicPr>
        <p:blipFill>
          <a:blip r:embed="rId5"/>
          <a:stretch>
            <a:fillRect/>
          </a:stretch>
        </p:blipFill>
        <p:spPr>
          <a:xfrm>
            <a:off x="1569046" y="1988211"/>
            <a:ext cx="2914848" cy="2914848"/>
          </a:xfrm>
          <a:prstGeom prst="rect">
            <a:avLst/>
          </a:prstGeom>
        </p:spPr>
      </p:pic>
      <p:pic>
        <p:nvPicPr>
          <p:cNvPr id="5" name="Picture 4" descr="A white sound wave logo&#10;&#10;Description automatically generated">
            <a:extLst>
              <a:ext uri="{FF2B5EF4-FFF2-40B4-BE49-F238E27FC236}">
                <a16:creationId xmlns:a16="http://schemas.microsoft.com/office/drawing/2014/main" id="{C629492E-EA66-BB9D-7F05-2A8A8FBEDD3C}"/>
              </a:ext>
            </a:extLst>
          </p:cNvPr>
          <p:cNvPicPr>
            <a:picLocks noChangeAspect="1"/>
          </p:cNvPicPr>
          <p:nvPr/>
        </p:nvPicPr>
        <p:blipFill>
          <a:blip r:embed="rId6"/>
          <a:stretch>
            <a:fillRect/>
          </a:stretch>
        </p:blipFill>
        <p:spPr>
          <a:xfrm>
            <a:off x="7693975" y="1966890"/>
            <a:ext cx="2966956" cy="2966956"/>
          </a:xfrm>
          <a:prstGeom prst="rect">
            <a:avLst/>
          </a:prstGeom>
        </p:spPr>
      </p:pic>
      <p:sp>
        <p:nvSpPr>
          <p:cNvPr id="2" name="Pladsholder til tekst 1">
            <a:extLst>
              <a:ext uri="{FF2B5EF4-FFF2-40B4-BE49-F238E27FC236}">
                <a16:creationId xmlns:a16="http://schemas.microsoft.com/office/drawing/2014/main" id="{06E82D70-6F4E-60E6-DCD4-0B78EF0D1C68}"/>
              </a:ext>
            </a:extLst>
          </p:cNvPr>
          <p:cNvSpPr>
            <a:spLocks noGrp="1"/>
          </p:cNvSpPr>
          <p:nvPr>
            <p:ph type="body" sz="quarter" idx="10"/>
          </p:nvPr>
        </p:nvSpPr>
        <p:spPr/>
        <p:txBody>
          <a:bodyPr/>
          <a:lstStyle/>
          <a:p>
            <a:r>
              <a:rPr lang="da-DK"/>
              <a:t>ACT is about to change this!</a:t>
            </a:r>
          </a:p>
        </p:txBody>
      </p:sp>
      <p:pic>
        <p:nvPicPr>
          <p:cNvPr id="9" name="Billede 8">
            <a:extLst>
              <a:ext uri="{FF2B5EF4-FFF2-40B4-BE49-F238E27FC236}">
                <a16:creationId xmlns:a16="http://schemas.microsoft.com/office/drawing/2014/main" id="{5BB91D9A-1D44-526E-ED13-26709076989D}"/>
              </a:ext>
            </a:extLst>
          </p:cNvPr>
          <p:cNvPicPr>
            <a:picLocks noChangeAspect="1"/>
          </p:cNvPicPr>
          <p:nvPr/>
        </p:nvPicPr>
        <p:blipFill>
          <a:blip r:embed="rId7"/>
          <a:stretch>
            <a:fillRect/>
          </a:stretch>
        </p:blipFill>
        <p:spPr>
          <a:xfrm>
            <a:off x="10178238" y="173122"/>
            <a:ext cx="1315262" cy="1315262"/>
          </a:xfrm>
          <a:prstGeom prst="rect">
            <a:avLst/>
          </a:prstGeom>
        </p:spPr>
      </p:pic>
      <p:sp>
        <p:nvSpPr>
          <p:cNvPr id="14" name="TextBox 13">
            <a:extLst>
              <a:ext uri="{FF2B5EF4-FFF2-40B4-BE49-F238E27FC236}">
                <a16:creationId xmlns:a16="http://schemas.microsoft.com/office/drawing/2014/main" id="{58828899-A3AE-7FD8-5311-824D3C7E1B1B}"/>
              </a:ext>
            </a:extLst>
          </p:cNvPr>
          <p:cNvSpPr txBox="1"/>
          <p:nvPr/>
        </p:nvSpPr>
        <p:spPr>
          <a:xfrm>
            <a:off x="2453655" y="1603151"/>
            <a:ext cx="1120820" cy="369332"/>
          </a:xfrm>
          <a:prstGeom prst="rect">
            <a:avLst/>
          </a:prstGeom>
          <a:noFill/>
        </p:spPr>
        <p:txBody>
          <a:bodyPr wrap="none" rtlCol="0">
            <a:spAutoFit/>
          </a:bodyPr>
          <a:lstStyle/>
          <a:p>
            <a:pPr algn="l"/>
            <a:r>
              <a:rPr lang="da-DK" b="1" err="1">
                <a:solidFill>
                  <a:schemeClr val="bg2"/>
                </a:solidFill>
                <a:latin typeface="Arial" panose="020B0604020202020204" pitchFamily="34" charset="0"/>
                <a:cs typeface="Arial" panose="020B0604020202020204" pitchFamily="34" charset="0"/>
              </a:rPr>
              <a:t>Quantity</a:t>
            </a:r>
            <a:endParaRPr lang="da-DK" b="1">
              <a:solidFill>
                <a:schemeClr val="bg2"/>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FE55B02-49D0-B366-20C4-2CA719D31D0B}"/>
              </a:ext>
            </a:extLst>
          </p:cNvPr>
          <p:cNvSpPr txBox="1"/>
          <p:nvPr/>
        </p:nvSpPr>
        <p:spPr>
          <a:xfrm>
            <a:off x="8694471" y="1603151"/>
            <a:ext cx="966931" cy="369332"/>
          </a:xfrm>
          <a:prstGeom prst="rect">
            <a:avLst/>
          </a:prstGeom>
          <a:noFill/>
        </p:spPr>
        <p:txBody>
          <a:bodyPr wrap="none" rtlCol="0">
            <a:spAutoFit/>
          </a:bodyPr>
          <a:lstStyle/>
          <a:p>
            <a:pPr algn="l"/>
            <a:r>
              <a:rPr lang="da-DK" b="1">
                <a:solidFill>
                  <a:schemeClr val="bg2"/>
                </a:solidFill>
                <a:latin typeface="Arial" panose="020B0604020202020204" pitchFamily="34" charset="0"/>
                <a:cs typeface="Arial" panose="020B0604020202020204" pitchFamily="34" charset="0"/>
              </a:rPr>
              <a:t>Quality</a:t>
            </a:r>
          </a:p>
        </p:txBody>
      </p:sp>
      <p:sp>
        <p:nvSpPr>
          <p:cNvPr id="4" name="Tekstfelt 10">
            <a:extLst>
              <a:ext uri="{FF2B5EF4-FFF2-40B4-BE49-F238E27FC236}">
                <a16:creationId xmlns:a16="http://schemas.microsoft.com/office/drawing/2014/main" id="{35D19F0E-B42E-D87F-F820-973D4B4E40F6}"/>
              </a:ext>
            </a:extLst>
          </p:cNvPr>
          <p:cNvSpPr txBox="1"/>
          <p:nvPr/>
        </p:nvSpPr>
        <p:spPr>
          <a:xfrm>
            <a:off x="1638870" y="4856718"/>
            <a:ext cx="2798064" cy="369332"/>
          </a:xfrm>
          <a:prstGeom prst="rect">
            <a:avLst/>
          </a:prstGeom>
          <a:noFill/>
        </p:spPr>
        <p:txBody>
          <a:bodyPr wrap="square">
            <a:spAutoFit/>
          </a:bodyPr>
          <a:lstStyle/>
          <a:p>
            <a:pPr algn="ctr"/>
            <a:r>
              <a:rPr lang="da-DK">
                <a:solidFill>
                  <a:schemeClr val="bg1"/>
                </a:solidFill>
              </a:rPr>
              <a:t>Audiogram</a:t>
            </a:r>
          </a:p>
        </p:txBody>
      </p:sp>
      <p:pic>
        <p:nvPicPr>
          <p:cNvPr id="7" name="Billede 6">
            <a:extLst>
              <a:ext uri="{FF2B5EF4-FFF2-40B4-BE49-F238E27FC236}">
                <a16:creationId xmlns:a16="http://schemas.microsoft.com/office/drawing/2014/main" id="{9FCDABB8-8B60-F5BE-46AA-706149978B0C}"/>
              </a:ext>
            </a:extLst>
          </p:cNvPr>
          <p:cNvPicPr>
            <a:picLocks noChangeAspect="1"/>
          </p:cNvPicPr>
          <p:nvPr/>
        </p:nvPicPr>
        <p:blipFill>
          <a:blip r:embed="rId8"/>
          <a:stretch>
            <a:fillRect/>
          </a:stretch>
        </p:blipFill>
        <p:spPr>
          <a:xfrm>
            <a:off x="8420242" y="4936227"/>
            <a:ext cx="1515383" cy="376054"/>
          </a:xfrm>
          <a:prstGeom prst="rect">
            <a:avLst/>
          </a:prstGeom>
        </p:spPr>
      </p:pic>
    </p:spTree>
    <p:extLst>
      <p:ext uri="{BB962C8B-B14F-4D97-AF65-F5344CB8AC3E}">
        <p14:creationId xmlns:p14="http://schemas.microsoft.com/office/powerpoint/2010/main" val="3657422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750"/>
                                        <p:tgtEl>
                                          <p:spTgt spid="6"/>
                                        </p:tgtEl>
                                      </p:cBhvr>
                                    </p:animEffect>
                                  </p:childTnLst>
                                </p:cTn>
                              </p:par>
                            </p:childTnLst>
                          </p:cTn>
                        </p:par>
                        <p:par>
                          <p:cTn id="30" fill="hold">
                            <p:stCondLst>
                              <p:cond delay="750"/>
                            </p:stCondLst>
                            <p:childTnLst>
                              <p:par>
                                <p:cTn id="31" presetID="10" presetClass="entr" presetSubtype="0"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illede 9">
            <a:extLst>
              <a:ext uri="{FF2B5EF4-FFF2-40B4-BE49-F238E27FC236}">
                <a16:creationId xmlns:a16="http://schemas.microsoft.com/office/drawing/2014/main" id="{A3E49E5B-902C-D583-E859-7D186E4F3CD2}"/>
              </a:ext>
            </a:extLst>
          </p:cNvPr>
          <p:cNvPicPr>
            <a:picLocks noChangeAspect="1"/>
          </p:cNvPicPr>
          <p:nvPr/>
        </p:nvPicPr>
        <p:blipFill rotWithShape="1">
          <a:blip r:embed="rId3"/>
          <a:srcRect l="70337"/>
          <a:stretch/>
        </p:blipFill>
        <p:spPr>
          <a:xfrm>
            <a:off x="7940841" y="2177381"/>
            <a:ext cx="2690885" cy="3020261"/>
          </a:xfrm>
          <a:prstGeom prst="rect">
            <a:avLst/>
          </a:prstGeom>
        </p:spPr>
      </p:pic>
      <p:sp>
        <p:nvSpPr>
          <p:cNvPr id="2" name="Text Placeholder 1">
            <a:extLst>
              <a:ext uri="{FF2B5EF4-FFF2-40B4-BE49-F238E27FC236}">
                <a16:creationId xmlns:a16="http://schemas.microsoft.com/office/drawing/2014/main" id="{6B91DD90-A41D-616F-6E9F-1796D2F17B6A}"/>
              </a:ext>
            </a:extLst>
          </p:cNvPr>
          <p:cNvSpPr>
            <a:spLocks noGrp="1"/>
          </p:cNvSpPr>
          <p:nvPr>
            <p:ph type="body" sz="quarter" idx="10"/>
          </p:nvPr>
        </p:nvSpPr>
        <p:spPr/>
        <p:txBody>
          <a:bodyPr/>
          <a:lstStyle/>
          <a:p>
            <a:r>
              <a:rPr lang="da-DK"/>
              <a:t> </a:t>
            </a:r>
          </a:p>
        </p:txBody>
      </p:sp>
      <p:sp>
        <p:nvSpPr>
          <p:cNvPr id="3" name="Pladsholder til tekst 1">
            <a:extLst>
              <a:ext uri="{FF2B5EF4-FFF2-40B4-BE49-F238E27FC236}">
                <a16:creationId xmlns:a16="http://schemas.microsoft.com/office/drawing/2014/main" id="{69605AD6-94BF-63E3-72C6-696084B1942D}"/>
              </a:ext>
            </a:extLst>
          </p:cNvPr>
          <p:cNvSpPr txBox="1">
            <a:spLocks/>
          </p:cNvSpPr>
          <p:nvPr/>
        </p:nvSpPr>
        <p:spPr>
          <a:xfrm>
            <a:off x="992187" y="1228222"/>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a:t>A </a:t>
            </a:r>
            <a:r>
              <a:rPr lang="da-DK" err="1"/>
              <a:t>complete</a:t>
            </a:r>
            <a:r>
              <a:rPr lang="da-DK"/>
              <a:t> </a:t>
            </a:r>
            <a:r>
              <a:rPr lang="da-DK" err="1"/>
              <a:t>diagnosis</a:t>
            </a:r>
            <a:r>
              <a:rPr lang="da-DK"/>
              <a:t> of </a:t>
            </a:r>
            <a:r>
              <a:rPr lang="da-DK" err="1"/>
              <a:t>your</a:t>
            </a:r>
            <a:r>
              <a:rPr lang="da-DK"/>
              <a:t> </a:t>
            </a:r>
            <a:r>
              <a:rPr lang="da-DK" err="1"/>
              <a:t>client’s</a:t>
            </a:r>
            <a:r>
              <a:rPr lang="da-DK"/>
              <a:t> </a:t>
            </a:r>
            <a:r>
              <a:rPr lang="da-DK" err="1"/>
              <a:t>hearing</a:t>
            </a:r>
            <a:endParaRPr lang="da-DK"/>
          </a:p>
        </p:txBody>
      </p:sp>
      <p:pic>
        <p:nvPicPr>
          <p:cNvPr id="7" name="Billede 6">
            <a:extLst>
              <a:ext uri="{FF2B5EF4-FFF2-40B4-BE49-F238E27FC236}">
                <a16:creationId xmlns:a16="http://schemas.microsoft.com/office/drawing/2014/main" id="{2BA63C6D-2151-9125-4BE5-EC0B7F82CC8B}"/>
              </a:ext>
            </a:extLst>
          </p:cNvPr>
          <p:cNvPicPr>
            <a:picLocks noChangeAspect="1"/>
          </p:cNvPicPr>
          <p:nvPr/>
        </p:nvPicPr>
        <p:blipFill rotWithShape="1">
          <a:blip r:embed="rId3"/>
          <a:srcRect l="28249" r="64324"/>
          <a:stretch/>
        </p:blipFill>
        <p:spPr>
          <a:xfrm>
            <a:off x="4122822" y="2177381"/>
            <a:ext cx="673767" cy="3020261"/>
          </a:xfrm>
          <a:prstGeom prst="rect">
            <a:avLst/>
          </a:prstGeom>
        </p:spPr>
      </p:pic>
      <p:pic>
        <p:nvPicPr>
          <p:cNvPr id="9" name="Billede 8">
            <a:extLst>
              <a:ext uri="{FF2B5EF4-FFF2-40B4-BE49-F238E27FC236}">
                <a16:creationId xmlns:a16="http://schemas.microsoft.com/office/drawing/2014/main" id="{92784351-5800-2E7B-4B33-955356E562AB}"/>
              </a:ext>
            </a:extLst>
          </p:cNvPr>
          <p:cNvPicPr>
            <a:picLocks noChangeAspect="1"/>
          </p:cNvPicPr>
          <p:nvPr/>
        </p:nvPicPr>
        <p:blipFill rotWithShape="1">
          <a:blip r:embed="rId3"/>
          <a:srcRect l="62909" r="29663"/>
          <a:stretch/>
        </p:blipFill>
        <p:spPr>
          <a:xfrm>
            <a:off x="7267074" y="2177381"/>
            <a:ext cx="673767" cy="3020261"/>
          </a:xfrm>
          <a:prstGeom prst="rect">
            <a:avLst/>
          </a:prstGeom>
        </p:spPr>
      </p:pic>
      <p:pic>
        <p:nvPicPr>
          <p:cNvPr id="11" name="Picture 10" descr="A white sound wave logo&#10;&#10;Description automatically generated">
            <a:extLst>
              <a:ext uri="{FF2B5EF4-FFF2-40B4-BE49-F238E27FC236}">
                <a16:creationId xmlns:a16="http://schemas.microsoft.com/office/drawing/2014/main" id="{23E6E749-5BDA-845C-2140-24219EBFAFEE}"/>
              </a:ext>
            </a:extLst>
          </p:cNvPr>
          <p:cNvPicPr>
            <a:picLocks noChangeAspect="1"/>
          </p:cNvPicPr>
          <p:nvPr/>
        </p:nvPicPr>
        <p:blipFill>
          <a:blip r:embed="rId4"/>
          <a:stretch>
            <a:fillRect/>
          </a:stretch>
        </p:blipFill>
        <p:spPr>
          <a:xfrm>
            <a:off x="4834263" y="2503093"/>
            <a:ext cx="2394000" cy="2394000"/>
          </a:xfrm>
          <a:prstGeom prst="rect">
            <a:avLst/>
          </a:prstGeom>
        </p:spPr>
      </p:pic>
      <p:pic>
        <p:nvPicPr>
          <p:cNvPr id="13" name="Picture 12">
            <a:extLst>
              <a:ext uri="{FF2B5EF4-FFF2-40B4-BE49-F238E27FC236}">
                <a16:creationId xmlns:a16="http://schemas.microsoft.com/office/drawing/2014/main" id="{1056EAF4-BCCB-BABD-FC6B-B84B14966994}"/>
              </a:ext>
            </a:extLst>
          </p:cNvPr>
          <p:cNvPicPr>
            <a:picLocks noChangeAspect="1"/>
          </p:cNvPicPr>
          <p:nvPr/>
        </p:nvPicPr>
        <p:blipFill>
          <a:blip r:embed="rId5"/>
          <a:stretch>
            <a:fillRect/>
          </a:stretch>
        </p:blipFill>
        <p:spPr>
          <a:xfrm>
            <a:off x="4903501" y="4880281"/>
            <a:ext cx="2384996" cy="190800"/>
          </a:xfrm>
          <a:prstGeom prst="rect">
            <a:avLst/>
          </a:prstGeom>
        </p:spPr>
      </p:pic>
      <p:pic>
        <p:nvPicPr>
          <p:cNvPr id="15" name="Picture 14">
            <a:extLst>
              <a:ext uri="{FF2B5EF4-FFF2-40B4-BE49-F238E27FC236}">
                <a16:creationId xmlns:a16="http://schemas.microsoft.com/office/drawing/2014/main" id="{440126EB-6793-6B1B-72D4-A625D7125059}"/>
              </a:ext>
            </a:extLst>
          </p:cNvPr>
          <p:cNvPicPr>
            <a:picLocks noChangeAspect="1"/>
          </p:cNvPicPr>
          <p:nvPr/>
        </p:nvPicPr>
        <p:blipFill>
          <a:blip r:embed="rId6"/>
          <a:stretch>
            <a:fillRect/>
          </a:stretch>
        </p:blipFill>
        <p:spPr>
          <a:xfrm>
            <a:off x="1728089" y="4862551"/>
            <a:ext cx="2389430" cy="191155"/>
          </a:xfrm>
          <a:prstGeom prst="rect">
            <a:avLst/>
          </a:prstGeom>
        </p:spPr>
      </p:pic>
      <p:pic>
        <p:nvPicPr>
          <p:cNvPr id="17" name="Picture 16" descr="A white sound wave logo&#10;&#10;Description automatically generated">
            <a:extLst>
              <a:ext uri="{FF2B5EF4-FFF2-40B4-BE49-F238E27FC236}">
                <a16:creationId xmlns:a16="http://schemas.microsoft.com/office/drawing/2014/main" id="{16DAD688-A117-2243-9962-B72CE5A29630}"/>
              </a:ext>
            </a:extLst>
          </p:cNvPr>
          <p:cNvPicPr>
            <a:picLocks noChangeAspect="1"/>
          </p:cNvPicPr>
          <p:nvPr/>
        </p:nvPicPr>
        <p:blipFill>
          <a:blip r:embed="rId7"/>
          <a:stretch>
            <a:fillRect/>
          </a:stretch>
        </p:blipFill>
        <p:spPr>
          <a:xfrm>
            <a:off x="1685845" y="2490511"/>
            <a:ext cx="2394000" cy="2394000"/>
          </a:xfrm>
          <a:prstGeom prst="rect">
            <a:avLst/>
          </a:prstGeom>
        </p:spPr>
      </p:pic>
    </p:spTree>
    <p:extLst>
      <p:ext uri="{BB962C8B-B14F-4D97-AF65-F5344CB8AC3E}">
        <p14:creationId xmlns:p14="http://schemas.microsoft.com/office/powerpoint/2010/main" val="28297788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Billede 7">
            <a:extLst>
              <a:ext uri="{FF2B5EF4-FFF2-40B4-BE49-F238E27FC236}">
                <a16:creationId xmlns:a16="http://schemas.microsoft.com/office/drawing/2014/main" id="{153B395F-BEFD-0578-B89D-57542FEA44D8}"/>
              </a:ext>
            </a:extLst>
          </p:cNvPr>
          <p:cNvPicPr>
            <a:picLocks noChangeAspect="1"/>
          </p:cNvPicPr>
          <p:nvPr/>
        </p:nvPicPr>
        <p:blipFill rotWithShape="1">
          <a:blip r:embed="rId3">
            <a:alphaModFix amt="35000"/>
          </a:blip>
          <a:srcRect l="16284"/>
          <a:stretch/>
        </p:blipFill>
        <p:spPr>
          <a:xfrm>
            <a:off x="412955" y="0"/>
            <a:ext cx="11366089" cy="5869858"/>
          </a:xfrm>
          <a:prstGeom prst="rect">
            <a:avLst/>
          </a:prstGeom>
        </p:spPr>
      </p:pic>
      <p:sp>
        <p:nvSpPr>
          <p:cNvPr id="2" name="Text Placeholder 1">
            <a:extLst>
              <a:ext uri="{FF2B5EF4-FFF2-40B4-BE49-F238E27FC236}">
                <a16:creationId xmlns:a16="http://schemas.microsoft.com/office/drawing/2014/main" id="{5150B228-6777-E0C6-7B9C-53B03A862D73}"/>
              </a:ext>
            </a:extLst>
          </p:cNvPr>
          <p:cNvSpPr>
            <a:spLocks noGrp="1"/>
          </p:cNvSpPr>
          <p:nvPr>
            <p:ph type="body" sz="quarter" idx="10"/>
          </p:nvPr>
        </p:nvSpPr>
        <p:spPr/>
        <p:txBody>
          <a:bodyPr/>
          <a:lstStyle/>
          <a:p>
            <a:r>
              <a:rPr lang="da-DK" err="1"/>
              <a:t>Who</a:t>
            </a:r>
            <a:r>
              <a:rPr lang="da-DK"/>
              <a:t> has </a:t>
            </a:r>
            <a:r>
              <a:rPr lang="da-DK" err="1"/>
              <a:t>been</a:t>
            </a:r>
            <a:r>
              <a:rPr lang="da-DK"/>
              <a:t> </a:t>
            </a:r>
            <a:r>
              <a:rPr lang="da-DK" err="1"/>
              <a:t>involved</a:t>
            </a:r>
            <a:r>
              <a:rPr lang="da-DK"/>
              <a:t>?</a:t>
            </a:r>
          </a:p>
        </p:txBody>
      </p:sp>
      <p:pic>
        <p:nvPicPr>
          <p:cNvPr id="2052" name="Picture 4">
            <a:extLst>
              <a:ext uri="{FF2B5EF4-FFF2-40B4-BE49-F238E27FC236}">
                <a16:creationId xmlns:a16="http://schemas.microsoft.com/office/drawing/2014/main" id="{F77DA558-17D0-3C1A-B232-8DD215614F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08458" y="900947"/>
            <a:ext cx="1994419" cy="76231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7C48C358-D7AA-C6C9-390A-D387F0D336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3627" y="3045317"/>
            <a:ext cx="2579432" cy="570040"/>
          </a:xfrm>
          <a:prstGeom prst="rect">
            <a:avLst/>
          </a:prstGeom>
          <a:noFill/>
          <a:extLst>
            <a:ext uri="{909E8E84-426E-40DD-AFC4-6F175D3DCCD1}">
              <a14:hiddenFill xmlns:a14="http://schemas.microsoft.com/office/drawing/2010/main">
                <a:solidFill>
                  <a:srgbClr val="FFFFFF"/>
                </a:solidFill>
              </a14:hiddenFill>
            </a:ext>
          </a:extLst>
        </p:spPr>
      </p:pic>
      <p:pic>
        <p:nvPicPr>
          <p:cNvPr id="6" name="Billede 5">
            <a:extLst>
              <a:ext uri="{FF2B5EF4-FFF2-40B4-BE49-F238E27FC236}">
                <a16:creationId xmlns:a16="http://schemas.microsoft.com/office/drawing/2014/main" id="{2F790931-BB12-F00C-C84B-77FC79F0DC6E}"/>
              </a:ext>
            </a:extLst>
          </p:cNvPr>
          <p:cNvPicPr>
            <a:picLocks noChangeAspect="1"/>
          </p:cNvPicPr>
          <p:nvPr/>
        </p:nvPicPr>
        <p:blipFill>
          <a:blip r:embed="rId6"/>
          <a:stretch>
            <a:fillRect/>
          </a:stretch>
        </p:blipFill>
        <p:spPr>
          <a:xfrm>
            <a:off x="1133627" y="1937462"/>
            <a:ext cx="2579432" cy="560152"/>
          </a:xfrm>
          <a:prstGeom prst="rect">
            <a:avLst/>
          </a:prstGeom>
        </p:spPr>
      </p:pic>
      <p:pic>
        <p:nvPicPr>
          <p:cNvPr id="5" name="Billede 4">
            <a:extLst>
              <a:ext uri="{FF2B5EF4-FFF2-40B4-BE49-F238E27FC236}">
                <a16:creationId xmlns:a16="http://schemas.microsoft.com/office/drawing/2014/main" id="{C90E332A-EA1B-8C93-D4D1-E46F46129989}"/>
              </a:ext>
            </a:extLst>
          </p:cNvPr>
          <p:cNvPicPr>
            <a:picLocks noChangeAspect="1"/>
          </p:cNvPicPr>
          <p:nvPr/>
        </p:nvPicPr>
        <p:blipFill>
          <a:blip r:embed="rId7"/>
          <a:srcRect/>
          <a:stretch/>
        </p:blipFill>
        <p:spPr>
          <a:xfrm>
            <a:off x="10167685" y="173122"/>
            <a:ext cx="1315262" cy="1315262"/>
          </a:xfrm>
          <a:prstGeom prst="rect">
            <a:avLst/>
          </a:prstGeom>
        </p:spPr>
      </p:pic>
      <p:sp>
        <p:nvSpPr>
          <p:cNvPr id="9" name="Undertitel 2">
            <a:extLst>
              <a:ext uri="{FF2B5EF4-FFF2-40B4-BE49-F238E27FC236}">
                <a16:creationId xmlns:a16="http://schemas.microsoft.com/office/drawing/2014/main" id="{CE9F5A4D-5C6F-3B6C-6126-4965A31CBAFE}"/>
              </a:ext>
            </a:extLst>
          </p:cNvPr>
          <p:cNvSpPr txBox="1">
            <a:spLocks/>
          </p:cNvSpPr>
          <p:nvPr/>
        </p:nvSpPr>
        <p:spPr>
          <a:xfrm>
            <a:off x="839787" y="352585"/>
            <a:ext cx="1583556" cy="179381"/>
          </a:xfrm>
          <a:prstGeom prst="rect">
            <a:avLst/>
          </a:prstGeom>
        </p:spPr>
        <p:txBody>
          <a:bodyPr vert="horz" lIns="0" tIns="0" rIns="0" bIns="0" rtlCol="0" anchor="ctr" anchorCtr="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da-DK" sz="1200">
                <a:solidFill>
                  <a:schemeClr val="bg1"/>
                </a:solidFill>
                <a:latin typeface="Arial" panose="020B0604020202020204" pitchFamily="34" charset="0"/>
                <a:ea typeface="Noa LT Std" charset="0"/>
                <a:cs typeface="Arial" panose="020B0604020202020204" pitchFamily="34" charset="0"/>
              </a:rPr>
              <a:t>Science </a:t>
            </a:r>
            <a:r>
              <a:rPr lang="da-DK" sz="1200" b="1">
                <a:solidFill>
                  <a:schemeClr val="bg1"/>
                </a:solidFill>
                <a:latin typeface="Arial" panose="020B0604020202020204" pitchFamily="34" charset="0"/>
                <a:ea typeface="Noa LT Std" charset="0"/>
                <a:cs typeface="Arial" panose="020B0604020202020204" pitchFamily="34" charset="0"/>
              </a:rPr>
              <a:t>made</a:t>
            </a:r>
            <a:r>
              <a:rPr lang="da-DK" sz="1200">
                <a:solidFill>
                  <a:schemeClr val="bg1"/>
                </a:solidFill>
                <a:latin typeface="Arial" panose="020B0604020202020204" pitchFamily="34" charset="0"/>
                <a:ea typeface="Noa LT Std" charset="0"/>
                <a:cs typeface="Arial" panose="020B0604020202020204" pitchFamily="34" charset="0"/>
              </a:rPr>
              <a:t> </a:t>
            </a:r>
            <a:r>
              <a:rPr lang="da-DK" sz="1200" err="1">
                <a:solidFill>
                  <a:schemeClr val="bg1"/>
                </a:solidFill>
                <a:latin typeface="Arial" panose="020B0604020202020204" pitchFamily="34" charset="0"/>
                <a:ea typeface="Noa LT Std" charset="0"/>
                <a:cs typeface="Arial" panose="020B0604020202020204" pitchFamily="34" charset="0"/>
              </a:rPr>
              <a:t>smarter</a:t>
            </a:r>
            <a:endParaRPr lang="da-DK" sz="1200">
              <a:solidFill>
                <a:schemeClr val="bg1"/>
              </a:solidFill>
              <a:latin typeface="Arial" panose="020B0604020202020204" pitchFamily="34" charset="0"/>
              <a:ea typeface="Noa LT Std" charset="0"/>
              <a:cs typeface="Arial" panose="020B0604020202020204" pitchFamily="34" charset="0"/>
            </a:endParaRPr>
          </a:p>
        </p:txBody>
      </p:sp>
      <p:pic>
        <p:nvPicPr>
          <p:cNvPr id="10" name="Billede 9">
            <a:extLst>
              <a:ext uri="{FF2B5EF4-FFF2-40B4-BE49-F238E27FC236}">
                <a16:creationId xmlns:a16="http://schemas.microsoft.com/office/drawing/2014/main" id="{62CDF323-C045-642E-8A6C-51024B2D2BE9}"/>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l="7383" t="3" r="2" b="-3"/>
          <a:stretch/>
        </p:blipFill>
        <p:spPr>
          <a:xfrm>
            <a:off x="408978" y="348541"/>
            <a:ext cx="285822" cy="154305"/>
          </a:xfrm>
          <a:prstGeom prst="rect">
            <a:avLst/>
          </a:prstGeom>
        </p:spPr>
      </p:pic>
      <p:sp>
        <p:nvSpPr>
          <p:cNvPr id="12" name="TextBox 11">
            <a:extLst>
              <a:ext uri="{FF2B5EF4-FFF2-40B4-BE49-F238E27FC236}">
                <a16:creationId xmlns:a16="http://schemas.microsoft.com/office/drawing/2014/main" id="{AD6BF967-BA6D-6FB4-D0AC-86A9A219FD34}"/>
              </a:ext>
            </a:extLst>
          </p:cNvPr>
          <p:cNvSpPr txBox="1"/>
          <p:nvPr/>
        </p:nvSpPr>
        <p:spPr>
          <a:xfrm>
            <a:off x="609913" y="5172290"/>
            <a:ext cx="3439888" cy="646331"/>
          </a:xfrm>
          <a:prstGeom prst="rect">
            <a:avLst/>
          </a:prstGeom>
          <a:noFill/>
        </p:spPr>
        <p:txBody>
          <a:bodyPr wrap="square" rtlCol="0">
            <a:spAutoFit/>
          </a:bodyPr>
          <a:lstStyle/>
          <a:p>
            <a:pPr algn="ctr"/>
            <a:r>
              <a:rPr lang="da-DK" b="1">
                <a:latin typeface="Arial" panose="020B0604020202020204" pitchFamily="34" charset="0"/>
                <a:cs typeface="Arial" panose="020B0604020202020204" pitchFamily="34" charset="0"/>
              </a:rPr>
              <a:t>CAAR</a:t>
            </a:r>
            <a:r>
              <a:rPr lang="da-DK">
                <a:latin typeface="Arial" panose="020B0604020202020204" pitchFamily="34" charset="0"/>
                <a:cs typeface="Arial" panose="020B0604020202020204" pitchFamily="34" charset="0"/>
              </a:rPr>
              <a:t>, Hearing Aids, Demant</a:t>
            </a:r>
          </a:p>
          <a:p>
            <a:pPr algn="l"/>
            <a:endParaRPr lang="da-DK">
              <a:latin typeface="Arial" panose="020B0604020202020204" pitchFamily="34" charset="0"/>
              <a:cs typeface="Arial" panose="020B0604020202020204" pitchFamily="34" charset="0"/>
            </a:endParaRPr>
          </a:p>
        </p:txBody>
      </p:sp>
      <p:pic>
        <p:nvPicPr>
          <p:cNvPr id="4" name="Billede 3">
            <a:extLst>
              <a:ext uri="{FF2B5EF4-FFF2-40B4-BE49-F238E27FC236}">
                <a16:creationId xmlns:a16="http://schemas.microsoft.com/office/drawing/2014/main" id="{49FCBBE0-B8DB-26D9-1EB7-92F2CC936E93}"/>
              </a:ext>
            </a:extLst>
          </p:cNvPr>
          <p:cNvPicPr>
            <a:picLocks noChangeAspect="1"/>
          </p:cNvPicPr>
          <p:nvPr/>
        </p:nvPicPr>
        <p:blipFill>
          <a:blip r:embed="rId9"/>
          <a:stretch>
            <a:fillRect/>
          </a:stretch>
        </p:blipFill>
        <p:spPr>
          <a:xfrm>
            <a:off x="819377" y="4072798"/>
            <a:ext cx="3009210" cy="898510"/>
          </a:xfrm>
          <a:prstGeom prst="rect">
            <a:avLst/>
          </a:prstGeom>
        </p:spPr>
      </p:pic>
    </p:spTree>
    <p:extLst>
      <p:ext uri="{BB962C8B-B14F-4D97-AF65-F5344CB8AC3E}">
        <p14:creationId xmlns:p14="http://schemas.microsoft.com/office/powerpoint/2010/main" val="474767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4"/>
                                        </p:tgtEl>
                                        <p:attrNameLst>
                                          <p:attrName>style.visibility</p:attrName>
                                        </p:attrNameLst>
                                      </p:cBhvr>
                                      <p:to>
                                        <p:strVal val="visible"/>
                                      </p:to>
                                    </p:set>
                                    <p:animEffect transition="in" filter="fade">
                                      <p:cBhvr>
                                        <p:cTn id="12" dur="500"/>
                                        <p:tgtEl>
                                          <p:spTgt spid="20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ktangel 13">
            <a:extLst>
              <a:ext uri="{FF2B5EF4-FFF2-40B4-BE49-F238E27FC236}">
                <a16:creationId xmlns:a16="http://schemas.microsoft.com/office/drawing/2014/main" id="{56690C56-0121-BA6E-98D1-8210349F003E}"/>
              </a:ext>
            </a:extLst>
          </p:cNvPr>
          <p:cNvSpPr/>
          <p:nvPr/>
        </p:nvSpPr>
        <p:spPr>
          <a:xfrm>
            <a:off x="839787" y="2410524"/>
            <a:ext cx="10585297" cy="32627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 name="Text Placeholder 1">
            <a:extLst>
              <a:ext uri="{FF2B5EF4-FFF2-40B4-BE49-F238E27FC236}">
                <a16:creationId xmlns:a16="http://schemas.microsoft.com/office/drawing/2014/main" id="{195D2892-3F54-9813-E4D3-BFC959E1A592}"/>
              </a:ext>
            </a:extLst>
          </p:cNvPr>
          <p:cNvSpPr>
            <a:spLocks noGrp="1"/>
          </p:cNvSpPr>
          <p:nvPr>
            <p:ph type="body" sz="quarter" idx="10"/>
          </p:nvPr>
        </p:nvSpPr>
        <p:spPr/>
        <p:txBody>
          <a:bodyPr/>
          <a:lstStyle/>
          <a:p>
            <a:r>
              <a:rPr lang="da-DK" sz="3000"/>
              <a:t>Research from start to finish...so </a:t>
            </a:r>
            <a:r>
              <a:rPr lang="da-DK" sz="3000" err="1"/>
              <a:t>where</a:t>
            </a:r>
            <a:r>
              <a:rPr lang="da-DK" sz="3000"/>
              <a:t> did it all </a:t>
            </a:r>
            <a:r>
              <a:rPr lang="da-DK" sz="3000" err="1"/>
              <a:t>begin</a:t>
            </a:r>
            <a:r>
              <a:rPr lang="da-DK" sz="3000"/>
              <a:t>?</a:t>
            </a:r>
          </a:p>
        </p:txBody>
      </p:sp>
      <p:sp>
        <p:nvSpPr>
          <p:cNvPr id="6" name="Text Placeholder 5">
            <a:extLst>
              <a:ext uri="{FF2B5EF4-FFF2-40B4-BE49-F238E27FC236}">
                <a16:creationId xmlns:a16="http://schemas.microsoft.com/office/drawing/2014/main" id="{EA62C4E3-3604-74EA-C9E3-65EDDE633669}"/>
              </a:ext>
            </a:extLst>
          </p:cNvPr>
          <p:cNvSpPr>
            <a:spLocks noGrp="1"/>
          </p:cNvSpPr>
          <p:nvPr>
            <p:ph type="body" sz="quarter" idx="11"/>
          </p:nvPr>
        </p:nvSpPr>
        <p:spPr>
          <a:xfrm>
            <a:off x="839788" y="1852025"/>
            <a:ext cx="10064186" cy="412563"/>
          </a:xfrm>
        </p:spPr>
        <p:txBody>
          <a:bodyPr/>
          <a:lstStyle/>
          <a:p>
            <a:pPr marL="342900" indent="-342900">
              <a:buFont typeface="Normal systemskrift"/>
              <a:buChar char="-"/>
            </a:pPr>
            <a:r>
              <a:rPr lang="da-DK" err="1"/>
              <a:t>Technically</a:t>
            </a:r>
            <a:r>
              <a:rPr lang="da-DK"/>
              <a:t> </a:t>
            </a:r>
            <a:r>
              <a:rPr lang="da-DK" err="1"/>
              <a:t>speaking</a:t>
            </a:r>
            <a:r>
              <a:rPr lang="da-DK"/>
              <a:t>, ACT is a test of spectro-temporal modulation (STM) </a:t>
            </a:r>
            <a:r>
              <a:rPr lang="da-DK" err="1"/>
              <a:t>ability</a:t>
            </a:r>
            <a:endParaRPr lang="da-DK"/>
          </a:p>
          <a:p>
            <a:pPr marL="342900" indent="-342900">
              <a:buFont typeface="Normal systemskrift"/>
              <a:buChar char="-"/>
            </a:pPr>
            <a:endParaRPr lang="da-DK"/>
          </a:p>
          <a:p>
            <a:pPr marL="342900" indent="-342900">
              <a:buFont typeface="Normal systemskrift"/>
              <a:buChar char="-"/>
            </a:pPr>
            <a:endParaRPr lang="da-DK"/>
          </a:p>
        </p:txBody>
      </p:sp>
      <p:grpSp>
        <p:nvGrpSpPr>
          <p:cNvPr id="12" name="Group 11">
            <a:extLst>
              <a:ext uri="{FF2B5EF4-FFF2-40B4-BE49-F238E27FC236}">
                <a16:creationId xmlns:a16="http://schemas.microsoft.com/office/drawing/2014/main" id="{2A9EC265-476C-00EC-5F13-61442EE54CCA}"/>
              </a:ext>
            </a:extLst>
          </p:cNvPr>
          <p:cNvGrpSpPr/>
          <p:nvPr/>
        </p:nvGrpSpPr>
        <p:grpSpPr>
          <a:xfrm>
            <a:off x="839787" y="2628229"/>
            <a:ext cx="7196626" cy="3045081"/>
            <a:chOff x="921017" y="2840819"/>
            <a:chExt cx="7848872" cy="3321064"/>
          </a:xfrm>
        </p:grpSpPr>
        <p:pic>
          <p:nvPicPr>
            <p:cNvPr id="7" name="Picture 6">
              <a:extLst>
                <a:ext uri="{FF2B5EF4-FFF2-40B4-BE49-F238E27FC236}">
                  <a16:creationId xmlns:a16="http://schemas.microsoft.com/office/drawing/2014/main" id="{799C77BF-6F80-4FD2-6C3F-9AECDE40C117}"/>
                </a:ext>
              </a:extLst>
            </p:cNvPr>
            <p:cNvPicPr>
              <a:picLocks noChangeAspect="1"/>
            </p:cNvPicPr>
            <p:nvPr/>
          </p:nvPicPr>
          <p:blipFill>
            <a:blip r:embed="rId9"/>
            <a:stretch>
              <a:fillRect/>
            </a:stretch>
          </p:blipFill>
          <p:spPr>
            <a:xfrm>
              <a:off x="921017" y="3031375"/>
              <a:ext cx="7848872" cy="3130508"/>
            </a:xfrm>
            <a:prstGeom prst="rect">
              <a:avLst/>
            </a:prstGeom>
          </p:spPr>
        </p:pic>
        <p:sp>
          <p:nvSpPr>
            <p:cNvPr id="8" name="Content Placeholder 5">
              <a:extLst>
                <a:ext uri="{FF2B5EF4-FFF2-40B4-BE49-F238E27FC236}">
                  <a16:creationId xmlns:a16="http://schemas.microsoft.com/office/drawing/2014/main" id="{D1A150D6-EBD0-19A0-2BAF-C7D7B7FC2303}"/>
                </a:ext>
              </a:extLst>
            </p:cNvPr>
            <p:cNvSpPr txBox="1">
              <a:spLocks/>
            </p:cNvSpPr>
            <p:nvPr/>
          </p:nvSpPr>
          <p:spPr>
            <a:xfrm>
              <a:off x="2080622" y="2840820"/>
              <a:ext cx="2071149" cy="74222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800" b="0" i="0" u="none" strike="noStrike" kern="1200" cap="none" spc="0" normalizeH="0" baseline="0" noProof="0">
                  <a:ln>
                    <a:noFill/>
                  </a:ln>
                  <a:solidFill>
                    <a:srgbClr val="083439"/>
                  </a:solidFill>
                  <a:effectLst/>
                  <a:uLnTx/>
                  <a:uFillTx/>
                  <a:latin typeface="Arial" pitchFamily="34" charset="0"/>
                  <a:ea typeface="+mn-ea"/>
                  <a:cs typeface="Arial" pitchFamily="34" charset="0"/>
                </a:rPr>
                <a:t>Speech</a:t>
              </a:r>
            </a:p>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800" b="0" i="0" u="none" strike="noStrike" kern="1200" cap="none" spc="0" normalizeH="0" baseline="0" noProof="0">
                  <a:ln>
                    <a:noFill/>
                  </a:ln>
                  <a:solidFill>
                    <a:srgbClr val="083439"/>
                  </a:solidFill>
                  <a:effectLst/>
                  <a:uLnTx/>
                  <a:uFillTx/>
                  <a:latin typeface="Arial" pitchFamily="34" charset="0"/>
                  <a:ea typeface="+mn-ea"/>
                  <a:cs typeface="Arial" pitchFamily="34" charset="0"/>
                </a:rPr>
                <a:t>spectrogram</a:t>
              </a:r>
            </a:p>
          </p:txBody>
        </p:sp>
        <p:sp>
          <p:nvSpPr>
            <p:cNvPr id="9" name="Content Placeholder 5">
              <a:extLst>
                <a:ext uri="{FF2B5EF4-FFF2-40B4-BE49-F238E27FC236}">
                  <a16:creationId xmlns:a16="http://schemas.microsoft.com/office/drawing/2014/main" id="{170DFDB7-134C-1F9B-CBAB-56341BCA8E75}"/>
                </a:ext>
              </a:extLst>
            </p:cNvPr>
            <p:cNvSpPr txBox="1">
              <a:spLocks/>
            </p:cNvSpPr>
            <p:nvPr/>
          </p:nvSpPr>
          <p:spPr>
            <a:xfrm>
              <a:off x="5536420" y="2840819"/>
              <a:ext cx="3138892" cy="74222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en-GB" sz="1800"/>
                <a:t>Early </a:t>
              </a:r>
              <a:r>
                <a:rPr kumimoji="0" lang="en-GB" sz="1800" b="0" i="0" u="none" strike="noStrike" kern="1200" cap="none" spc="0" normalizeH="0" baseline="0" noProof="0">
                  <a:ln>
                    <a:noFill/>
                  </a:ln>
                  <a:solidFill>
                    <a:srgbClr val="083439"/>
                  </a:solidFill>
                  <a:effectLst/>
                  <a:uLnTx/>
                  <a:uFillTx/>
                  <a:latin typeface="Arial" pitchFamily="34" charset="0"/>
                  <a:ea typeface="+mn-ea"/>
                  <a:cs typeface="Arial" pitchFamily="34" charset="0"/>
                </a:rPr>
                <a:t>ACT stimulus</a:t>
              </a:r>
            </a:p>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800" b="0" i="0" u="none" strike="noStrike" kern="1200" cap="none" spc="0" normalizeH="0" baseline="0" noProof="0">
                  <a:ln>
                    <a:noFill/>
                  </a:ln>
                  <a:solidFill>
                    <a:srgbClr val="083439"/>
                  </a:solidFill>
                  <a:effectLst/>
                  <a:uLnTx/>
                  <a:uFillTx/>
                  <a:latin typeface="Arial" pitchFamily="34" charset="0"/>
                  <a:ea typeface="+mn-ea"/>
                  <a:cs typeface="Arial" pitchFamily="34" charset="0"/>
                </a:rPr>
                <a:t>spectrogram</a:t>
              </a:r>
            </a:p>
          </p:txBody>
        </p:sp>
      </p:grpSp>
      <p:pic>
        <p:nvPicPr>
          <p:cNvPr id="4" name="7895CFF2">
            <a:hlinkClick r:id="" action="ppaction://media"/>
            <a:extLst>
              <a:ext uri="{FF2B5EF4-FFF2-40B4-BE49-F238E27FC236}">
                <a16:creationId xmlns:a16="http://schemas.microsoft.com/office/drawing/2014/main" id="{C3BE104E-7354-F1FD-6797-C63AD033003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925067" y="3942265"/>
            <a:ext cx="609600" cy="609600"/>
          </a:xfrm>
          <a:prstGeom prst="rect">
            <a:avLst/>
          </a:prstGeom>
        </p:spPr>
      </p:pic>
      <p:sp>
        <p:nvSpPr>
          <p:cNvPr id="5" name="TextBox 29">
            <a:extLst>
              <a:ext uri="{FF2B5EF4-FFF2-40B4-BE49-F238E27FC236}">
                <a16:creationId xmlns:a16="http://schemas.microsoft.com/office/drawing/2014/main" id="{BF610E8B-3555-1C54-123B-8F69088FE9D6}"/>
              </a:ext>
            </a:extLst>
          </p:cNvPr>
          <p:cNvSpPr txBox="1"/>
          <p:nvPr/>
        </p:nvSpPr>
        <p:spPr>
          <a:xfrm>
            <a:off x="9005488" y="3294192"/>
            <a:ext cx="864404" cy="1887696"/>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80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Full</a:t>
            </a:r>
          </a:p>
          <a:p>
            <a:pPr marL="0" marR="0" lvl="0" indent="0" algn="r" defTabSz="914400" rtl="0" eaLnBrk="1" fontAlgn="auto" latinLnBrk="0" hangingPunct="1">
              <a:lnSpc>
                <a:spcPct val="100000"/>
              </a:lnSpc>
              <a:spcBef>
                <a:spcPts val="0"/>
              </a:spcBef>
              <a:spcAft>
                <a:spcPts val="80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80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Ref</a:t>
            </a:r>
          </a:p>
          <a:p>
            <a:pPr marL="0" marR="0" lvl="0" indent="0" algn="r" defTabSz="914400" rtl="0" eaLnBrk="1" fontAlgn="auto" latinLnBrk="0" hangingPunct="1">
              <a:lnSpc>
                <a:spcPct val="100000"/>
              </a:lnSpc>
              <a:spcBef>
                <a:spcPts val="0"/>
              </a:spcBef>
              <a:spcAft>
                <a:spcPts val="80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80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-12 dB</a:t>
            </a:r>
          </a:p>
        </p:txBody>
      </p:sp>
      <p:pic>
        <p:nvPicPr>
          <p:cNvPr id="10" name="STM_noisy2co_m=0dB">
            <a:hlinkClick r:id="" action="ppaction://media"/>
            <a:extLst>
              <a:ext uri="{FF2B5EF4-FFF2-40B4-BE49-F238E27FC236}">
                <a16:creationId xmlns:a16="http://schemas.microsoft.com/office/drawing/2014/main" id="{0F0A4787-D7E3-1AA3-2588-7081835CD826}"/>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9925067" y="3186728"/>
            <a:ext cx="609600" cy="609600"/>
          </a:xfrm>
          <a:prstGeom prst="rect">
            <a:avLst/>
          </a:prstGeom>
        </p:spPr>
      </p:pic>
      <p:pic>
        <p:nvPicPr>
          <p:cNvPr id="11" name="STM_noisy2co_m=-12dB">
            <a:hlinkClick r:id="" action="ppaction://media"/>
            <a:extLst>
              <a:ext uri="{FF2B5EF4-FFF2-40B4-BE49-F238E27FC236}">
                <a16:creationId xmlns:a16="http://schemas.microsoft.com/office/drawing/2014/main" id="{F2B23E63-DDD1-4E34-CABD-5FBBC2698247}"/>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9925067" y="4697802"/>
            <a:ext cx="609600" cy="609600"/>
          </a:xfrm>
          <a:prstGeom prst="rect">
            <a:avLst/>
          </a:prstGeom>
        </p:spPr>
      </p:pic>
      <p:pic>
        <p:nvPicPr>
          <p:cNvPr id="15" name="Billede 14">
            <a:extLst>
              <a:ext uri="{FF2B5EF4-FFF2-40B4-BE49-F238E27FC236}">
                <a16:creationId xmlns:a16="http://schemas.microsoft.com/office/drawing/2014/main" id="{D0630085-0F6D-F020-13AD-7843EA4ED075}"/>
              </a:ext>
            </a:extLst>
          </p:cNvPr>
          <p:cNvPicPr>
            <a:picLocks noChangeAspect="1"/>
          </p:cNvPicPr>
          <p:nvPr/>
        </p:nvPicPr>
        <p:blipFill>
          <a:blip r:embed="rId11"/>
          <a:srcRect/>
          <a:stretch/>
        </p:blipFill>
        <p:spPr>
          <a:xfrm>
            <a:off x="10178238" y="173122"/>
            <a:ext cx="1315262" cy="1315262"/>
          </a:xfrm>
          <a:prstGeom prst="rect">
            <a:avLst/>
          </a:prstGeom>
        </p:spPr>
      </p:pic>
    </p:spTree>
    <p:extLst>
      <p:ext uri="{BB962C8B-B14F-4D97-AF65-F5344CB8AC3E}">
        <p14:creationId xmlns:p14="http://schemas.microsoft.com/office/powerpoint/2010/main" val="353704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0"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00"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display="0">
                  <p:stCondLst>
                    <p:cond delay="indefinite"/>
                  </p:stCondLst>
                  <p:endCondLst>
                    <p:cond evt="onStopAudio" delay="0">
                      <p:tgtEl>
                        <p:sldTgt/>
                      </p:tgtEl>
                    </p:cond>
                  </p:endCondLst>
                </p:cTn>
                <p:tgtEl>
                  <p:spTgt spid="10"/>
                </p:tgtEl>
              </p:cMediaNode>
            </p:audio>
            <p:audio>
              <p:cMediaNode vol="80000">
                <p:cTn id="16" display="0">
                  <p:stCondLst>
                    <p:cond delay="indefinite"/>
                  </p:stCondLst>
                  <p:endCondLst>
                    <p:cond evt="onStopAudio" delay="0">
                      <p:tgtEl>
                        <p:sldTgt/>
                      </p:tgtEl>
                    </p:cond>
                  </p:endCondLst>
                </p:cTn>
                <p:tgtEl>
                  <p:spTgt spid="4"/>
                </p:tgtEl>
              </p:cMediaNode>
            </p:audio>
            <p:audio>
              <p:cMediaNode vol="80000">
                <p:cTn id="17"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0E934BD0-C307-B3A4-80C8-11EBB6908D62}"/>
              </a:ext>
            </a:extLst>
          </p:cNvPr>
          <p:cNvSpPr>
            <a:spLocks noGrp="1"/>
          </p:cNvSpPr>
          <p:nvPr>
            <p:ph type="body" sz="quarter" idx="10"/>
          </p:nvPr>
        </p:nvSpPr>
        <p:spPr/>
        <p:txBody>
          <a:bodyPr/>
          <a:lstStyle/>
          <a:p>
            <a:r>
              <a:rPr lang="da-DK"/>
              <a:t>The research </a:t>
            </a:r>
            <a:r>
              <a:rPr lang="da-DK" err="1"/>
              <a:t>journey</a:t>
            </a:r>
            <a:endParaRPr lang="da-DK"/>
          </a:p>
        </p:txBody>
      </p:sp>
      <p:sp>
        <p:nvSpPr>
          <p:cNvPr id="3" name="Pladsholder til tekst 2">
            <a:extLst>
              <a:ext uri="{FF2B5EF4-FFF2-40B4-BE49-F238E27FC236}">
                <a16:creationId xmlns:a16="http://schemas.microsoft.com/office/drawing/2014/main" id="{423B26FA-47F2-BB9A-D7E4-6965A0F01916}"/>
              </a:ext>
            </a:extLst>
          </p:cNvPr>
          <p:cNvSpPr>
            <a:spLocks noGrp="1"/>
          </p:cNvSpPr>
          <p:nvPr>
            <p:ph type="body" sz="quarter" idx="11"/>
          </p:nvPr>
        </p:nvSpPr>
        <p:spPr>
          <a:xfrm>
            <a:off x="839788" y="1852025"/>
            <a:ext cx="5484812" cy="3665207"/>
          </a:xfrm>
        </p:spPr>
        <p:txBody>
          <a:bodyPr/>
          <a:lstStyle/>
          <a:p>
            <a:pPr marL="342900" indent="-342900">
              <a:buFont typeface="Normal systemskrift"/>
              <a:buChar char="-"/>
            </a:pPr>
            <a:r>
              <a:rPr lang="en-US"/>
              <a:t>So, what did IRU do to improve earlier versions STM testing?</a:t>
            </a:r>
          </a:p>
          <a:p>
            <a:pPr marL="342900" indent="-342900">
              <a:buFont typeface="Normal systemskrift"/>
              <a:buChar char="-"/>
            </a:pPr>
            <a:endParaRPr lang="en-US"/>
          </a:p>
          <a:p>
            <a:pPr marL="342900" indent="-342900">
              <a:buFont typeface="Normal systemskrift"/>
              <a:buChar char="-"/>
            </a:pPr>
            <a:r>
              <a:rPr lang="en-US"/>
              <a:t>Let’s look at the main changes that were made to the STM method to make it clinically viable and unleash its full potential</a:t>
            </a:r>
          </a:p>
        </p:txBody>
      </p:sp>
      <p:pic>
        <p:nvPicPr>
          <p:cNvPr id="5" name="Billede 4">
            <a:extLst>
              <a:ext uri="{FF2B5EF4-FFF2-40B4-BE49-F238E27FC236}">
                <a16:creationId xmlns:a16="http://schemas.microsoft.com/office/drawing/2014/main" id="{602C6D46-1EED-2720-7424-2783355562F1}"/>
              </a:ext>
            </a:extLst>
          </p:cNvPr>
          <p:cNvPicPr>
            <a:picLocks noChangeAspect="1"/>
          </p:cNvPicPr>
          <p:nvPr/>
        </p:nvPicPr>
        <p:blipFill>
          <a:blip r:embed="rId3"/>
          <a:stretch>
            <a:fillRect/>
          </a:stretch>
        </p:blipFill>
        <p:spPr>
          <a:xfrm>
            <a:off x="5836674" y="1965145"/>
            <a:ext cx="7188200" cy="4229100"/>
          </a:xfrm>
          <a:prstGeom prst="rect">
            <a:avLst/>
          </a:prstGeom>
        </p:spPr>
      </p:pic>
      <p:pic>
        <p:nvPicPr>
          <p:cNvPr id="6" name="Billede 5">
            <a:extLst>
              <a:ext uri="{FF2B5EF4-FFF2-40B4-BE49-F238E27FC236}">
                <a16:creationId xmlns:a16="http://schemas.microsoft.com/office/drawing/2014/main" id="{BA8866CB-74DD-C730-A959-861F2D955191}"/>
              </a:ext>
            </a:extLst>
          </p:cNvPr>
          <p:cNvPicPr>
            <a:picLocks noChangeAspect="1"/>
          </p:cNvPicPr>
          <p:nvPr/>
        </p:nvPicPr>
        <p:blipFill>
          <a:blip r:embed="rId4"/>
          <a:srcRect/>
          <a:stretch/>
        </p:blipFill>
        <p:spPr>
          <a:xfrm>
            <a:off x="10178238" y="173122"/>
            <a:ext cx="1315262" cy="1315262"/>
          </a:xfrm>
          <a:prstGeom prst="rect">
            <a:avLst/>
          </a:prstGeom>
        </p:spPr>
      </p:pic>
    </p:spTree>
    <p:extLst>
      <p:ext uri="{BB962C8B-B14F-4D97-AF65-F5344CB8AC3E}">
        <p14:creationId xmlns:p14="http://schemas.microsoft.com/office/powerpoint/2010/main" val="1756145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ktangel 22">
            <a:extLst>
              <a:ext uri="{FF2B5EF4-FFF2-40B4-BE49-F238E27FC236}">
                <a16:creationId xmlns:a16="http://schemas.microsoft.com/office/drawing/2014/main" id="{6572BC5F-B000-EE34-8DF6-089E29DF921F}"/>
              </a:ext>
            </a:extLst>
          </p:cNvPr>
          <p:cNvSpPr/>
          <p:nvPr/>
        </p:nvSpPr>
        <p:spPr>
          <a:xfrm>
            <a:off x="813210" y="2780154"/>
            <a:ext cx="4674488" cy="294537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2" name="Rektangel 21">
            <a:extLst>
              <a:ext uri="{FF2B5EF4-FFF2-40B4-BE49-F238E27FC236}">
                <a16:creationId xmlns:a16="http://schemas.microsoft.com/office/drawing/2014/main" id="{1467842C-B15F-580F-C49F-DFA113EE2818}"/>
              </a:ext>
            </a:extLst>
          </p:cNvPr>
          <p:cNvSpPr/>
          <p:nvPr/>
        </p:nvSpPr>
        <p:spPr>
          <a:xfrm>
            <a:off x="6997700" y="1651000"/>
            <a:ext cx="4229968" cy="407452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grpSp>
        <p:nvGrpSpPr>
          <p:cNvPr id="9" name="Group 8">
            <a:extLst>
              <a:ext uri="{FF2B5EF4-FFF2-40B4-BE49-F238E27FC236}">
                <a16:creationId xmlns:a16="http://schemas.microsoft.com/office/drawing/2014/main" id="{22A6EC16-6D81-EAEF-7086-A86E793FAC18}"/>
              </a:ext>
            </a:extLst>
          </p:cNvPr>
          <p:cNvGrpSpPr/>
          <p:nvPr/>
        </p:nvGrpSpPr>
        <p:grpSpPr>
          <a:xfrm>
            <a:off x="7185036" y="2377021"/>
            <a:ext cx="3959683" cy="3295650"/>
            <a:chOff x="7306085" y="2800350"/>
            <a:chExt cx="3959683" cy="3295650"/>
          </a:xfrm>
        </p:grpSpPr>
        <p:pic>
          <p:nvPicPr>
            <p:cNvPr id="5" name="Billede 6">
              <a:extLst>
                <a:ext uri="{FF2B5EF4-FFF2-40B4-BE49-F238E27FC236}">
                  <a16:creationId xmlns:a16="http://schemas.microsoft.com/office/drawing/2014/main" id="{50A75F0D-9966-9403-E72E-3A23E3B2B4BF}"/>
                </a:ext>
              </a:extLst>
            </p:cNvPr>
            <p:cNvPicPr>
              <a:picLocks noChangeAspect="1"/>
            </p:cNvPicPr>
            <p:nvPr/>
          </p:nvPicPr>
          <p:blipFill>
            <a:blip r:embed="rId3"/>
            <a:stretch>
              <a:fillRect/>
            </a:stretch>
          </p:blipFill>
          <p:spPr>
            <a:xfrm>
              <a:off x="7608168" y="2800350"/>
              <a:ext cx="3657600" cy="3295650"/>
            </a:xfrm>
            <a:prstGeom prst="rect">
              <a:avLst/>
            </a:prstGeom>
          </p:spPr>
        </p:pic>
        <p:sp>
          <p:nvSpPr>
            <p:cNvPr id="6" name="Tekstfelt 7">
              <a:extLst>
                <a:ext uri="{FF2B5EF4-FFF2-40B4-BE49-F238E27FC236}">
                  <a16:creationId xmlns:a16="http://schemas.microsoft.com/office/drawing/2014/main" id="{54038657-762E-AFE9-93CA-638593448C24}"/>
                </a:ext>
              </a:extLst>
            </p:cNvPr>
            <p:cNvSpPr txBox="1"/>
            <p:nvPr/>
          </p:nvSpPr>
          <p:spPr>
            <a:xfrm rot="16200000">
              <a:off x="6883822" y="3974779"/>
              <a:ext cx="124463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SRT (dB)</a:t>
              </a:r>
            </a:p>
          </p:txBody>
        </p:sp>
      </p:grpSp>
      <p:sp>
        <p:nvSpPr>
          <p:cNvPr id="7" name="Rektangel 9">
            <a:extLst>
              <a:ext uri="{FF2B5EF4-FFF2-40B4-BE49-F238E27FC236}">
                <a16:creationId xmlns:a16="http://schemas.microsoft.com/office/drawing/2014/main" id="{7756E040-04BF-0F68-575B-9D0070056112}"/>
              </a:ext>
            </a:extLst>
          </p:cNvPr>
          <p:cNvSpPr/>
          <p:nvPr/>
        </p:nvSpPr>
        <p:spPr>
          <a:xfrm>
            <a:off x="9536163" y="2476303"/>
            <a:ext cx="864096" cy="2438152"/>
          </a:xfrm>
          <a:prstGeom prst="rect">
            <a:avLst/>
          </a:prstGeom>
          <a:solidFill>
            <a:srgbClr val="BEE1D1">
              <a:alpha val="4313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Billede 3">
            <a:extLst>
              <a:ext uri="{FF2B5EF4-FFF2-40B4-BE49-F238E27FC236}">
                <a16:creationId xmlns:a16="http://schemas.microsoft.com/office/drawing/2014/main" id="{6D35E000-C016-0F84-B84B-C72ABFEE6945}"/>
              </a:ext>
            </a:extLst>
          </p:cNvPr>
          <p:cNvPicPr>
            <a:picLocks noChangeAspect="1"/>
          </p:cNvPicPr>
          <p:nvPr/>
        </p:nvPicPr>
        <p:blipFill rotWithShape="1">
          <a:blip r:embed="rId4"/>
          <a:srcRect b="15936"/>
          <a:stretch/>
        </p:blipFill>
        <p:spPr>
          <a:xfrm>
            <a:off x="839787" y="3391202"/>
            <a:ext cx="4647911" cy="2281469"/>
          </a:xfrm>
          <a:prstGeom prst="rect">
            <a:avLst/>
          </a:prstGeom>
        </p:spPr>
      </p:pic>
      <p:sp>
        <p:nvSpPr>
          <p:cNvPr id="10" name="Tekstfelt 4">
            <a:extLst>
              <a:ext uri="{FF2B5EF4-FFF2-40B4-BE49-F238E27FC236}">
                <a16:creationId xmlns:a16="http://schemas.microsoft.com/office/drawing/2014/main" id="{BB0DB0C0-DC28-7BC1-1DE7-C4BF720949B7}"/>
              </a:ext>
            </a:extLst>
          </p:cNvPr>
          <p:cNvSpPr txBox="1"/>
          <p:nvPr/>
        </p:nvSpPr>
        <p:spPr>
          <a:xfrm>
            <a:off x="879115" y="2975297"/>
            <a:ext cx="2519921" cy="307777"/>
          </a:xfrm>
          <a:prstGeom prst="rect">
            <a:avLst/>
          </a:prstGeom>
          <a:noFill/>
          <a:ln>
            <a:noFill/>
          </a:ln>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20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Bernstein et al. (2013)</a:t>
            </a:r>
          </a:p>
        </p:txBody>
      </p:sp>
      <p:sp>
        <p:nvSpPr>
          <p:cNvPr id="12" name="Speech Bubble: Oval 3">
            <a:extLst>
              <a:ext uri="{FF2B5EF4-FFF2-40B4-BE49-F238E27FC236}">
                <a16:creationId xmlns:a16="http://schemas.microsoft.com/office/drawing/2014/main" id="{7DC723F9-179E-CE5D-3E89-2FC3D593B755}"/>
              </a:ext>
            </a:extLst>
          </p:cNvPr>
          <p:cNvSpPr/>
          <p:nvPr/>
        </p:nvSpPr>
        <p:spPr>
          <a:xfrm>
            <a:off x="7145848" y="299297"/>
            <a:ext cx="2569142" cy="1108618"/>
          </a:xfrm>
          <a:prstGeom prst="wedgeEllipseCallout">
            <a:avLst>
              <a:gd name="adj1" fmla="val 57981"/>
              <a:gd name="adj2" fmla="val 140779"/>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Problem: STM test failed in 1/3 of the test subjects!</a:t>
            </a:r>
          </a:p>
        </p:txBody>
      </p:sp>
      <p:sp>
        <p:nvSpPr>
          <p:cNvPr id="11" name="Tekstfelt 4">
            <a:extLst>
              <a:ext uri="{FF2B5EF4-FFF2-40B4-BE49-F238E27FC236}">
                <a16:creationId xmlns:a16="http://schemas.microsoft.com/office/drawing/2014/main" id="{3EADD67E-2875-03C7-3019-EEE5358301AD}"/>
              </a:ext>
            </a:extLst>
          </p:cNvPr>
          <p:cNvSpPr txBox="1"/>
          <p:nvPr/>
        </p:nvSpPr>
        <p:spPr>
          <a:xfrm>
            <a:off x="7658317" y="1806899"/>
            <a:ext cx="2519921" cy="523220"/>
          </a:xfrm>
          <a:prstGeom prst="rect">
            <a:avLst/>
          </a:prstGeom>
          <a:noFill/>
          <a:ln>
            <a:noFill/>
          </a:ln>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20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Bernstein et al. (2016)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400" b="0" i="1"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Clinal</a:t>
            </a:r>
            <a:r>
              <a:rPr kumimoji="0" lang="da-DK" sz="1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population</a:t>
            </a:r>
          </a:p>
        </p:txBody>
      </p:sp>
      <p:pic>
        <p:nvPicPr>
          <p:cNvPr id="4" name="Billede 3">
            <a:extLst>
              <a:ext uri="{FF2B5EF4-FFF2-40B4-BE49-F238E27FC236}">
                <a16:creationId xmlns:a16="http://schemas.microsoft.com/office/drawing/2014/main" id="{80C40B9F-48CC-33B8-DD58-94CDE53B024B}"/>
              </a:ext>
            </a:extLst>
          </p:cNvPr>
          <p:cNvPicPr>
            <a:picLocks noChangeAspect="1"/>
          </p:cNvPicPr>
          <p:nvPr/>
        </p:nvPicPr>
        <p:blipFill>
          <a:blip r:embed="rId5"/>
          <a:srcRect/>
          <a:stretch/>
        </p:blipFill>
        <p:spPr>
          <a:xfrm>
            <a:off x="10178238" y="173122"/>
            <a:ext cx="1315262" cy="1315262"/>
          </a:xfrm>
          <a:prstGeom prst="rect">
            <a:avLst/>
          </a:prstGeom>
        </p:spPr>
      </p:pic>
      <p:sp>
        <p:nvSpPr>
          <p:cNvPr id="17" name="Pladsholder til tekst 16">
            <a:extLst>
              <a:ext uri="{FF2B5EF4-FFF2-40B4-BE49-F238E27FC236}">
                <a16:creationId xmlns:a16="http://schemas.microsoft.com/office/drawing/2014/main" id="{5A1DADB8-3BA6-D1A0-6801-275237F53603}"/>
              </a:ext>
            </a:extLst>
          </p:cNvPr>
          <p:cNvSpPr>
            <a:spLocks noGrp="1"/>
          </p:cNvSpPr>
          <p:nvPr>
            <p:ph type="body" sz="quarter" idx="10"/>
          </p:nvPr>
        </p:nvSpPr>
        <p:spPr/>
        <p:txBody>
          <a:bodyPr/>
          <a:lstStyle/>
          <a:p>
            <a:r>
              <a:rPr lang="da-DK"/>
              <a:t>Academic research </a:t>
            </a:r>
            <a:r>
              <a:rPr lang="da-DK" err="1"/>
              <a:t>background</a:t>
            </a:r>
            <a:endParaRPr lang="da-DK"/>
          </a:p>
        </p:txBody>
      </p:sp>
      <p:sp>
        <p:nvSpPr>
          <p:cNvPr id="18" name="Pladsholder til tekst 17">
            <a:extLst>
              <a:ext uri="{FF2B5EF4-FFF2-40B4-BE49-F238E27FC236}">
                <a16:creationId xmlns:a16="http://schemas.microsoft.com/office/drawing/2014/main" id="{2FC5C68D-5E7B-BBB0-CD56-9A8425EA756B}"/>
              </a:ext>
            </a:extLst>
          </p:cNvPr>
          <p:cNvSpPr>
            <a:spLocks noGrp="1"/>
          </p:cNvSpPr>
          <p:nvPr>
            <p:ph type="body" sz="quarter" idx="11"/>
          </p:nvPr>
        </p:nvSpPr>
        <p:spPr>
          <a:xfrm>
            <a:off x="839788" y="1852025"/>
            <a:ext cx="4895850" cy="928129"/>
          </a:xfrm>
        </p:spPr>
        <p:txBody>
          <a:bodyPr/>
          <a:lstStyle/>
          <a:p>
            <a:pPr marL="342900" indent="-342900">
              <a:buFont typeface="Normal systemskrift"/>
              <a:buChar char="-"/>
            </a:pPr>
            <a:r>
              <a:rPr lang="da-DK" err="1"/>
              <a:t>Spectro</a:t>
            </a:r>
            <a:r>
              <a:rPr lang="da-DK"/>
              <a:t>-temporal modulation (STM) </a:t>
            </a:r>
            <a:r>
              <a:rPr lang="da-DK" err="1"/>
              <a:t>detection</a:t>
            </a:r>
            <a:r>
              <a:rPr lang="da-DK"/>
              <a:t> versus speech-in-</a:t>
            </a:r>
            <a:r>
              <a:rPr lang="da-DK" err="1"/>
              <a:t>noise</a:t>
            </a:r>
            <a:r>
              <a:rPr lang="da-DK"/>
              <a:t> measures</a:t>
            </a:r>
          </a:p>
        </p:txBody>
      </p:sp>
    </p:spTree>
    <p:extLst>
      <p:ext uri="{BB962C8B-B14F-4D97-AF65-F5344CB8AC3E}">
        <p14:creationId xmlns:p14="http://schemas.microsoft.com/office/powerpoint/2010/main" val="4081268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7" grpId="0" animBg="1"/>
      <p:bldP spid="12"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876786FF-DCDB-05FF-7B81-6DD091DFA74E}"/>
              </a:ext>
            </a:extLst>
          </p:cNvPr>
          <p:cNvSpPr>
            <a:spLocks noGrp="1"/>
          </p:cNvSpPr>
          <p:nvPr>
            <p:ph type="body" sz="quarter" idx="10"/>
          </p:nvPr>
        </p:nvSpPr>
        <p:spPr/>
        <p:txBody>
          <a:bodyPr/>
          <a:lstStyle/>
          <a:p>
            <a:r>
              <a:rPr lang="da-DK"/>
              <a:t>Academic research </a:t>
            </a:r>
          </a:p>
        </p:txBody>
      </p:sp>
      <p:sp>
        <p:nvSpPr>
          <p:cNvPr id="3" name="Pladsholder til tekst 2">
            <a:extLst>
              <a:ext uri="{FF2B5EF4-FFF2-40B4-BE49-F238E27FC236}">
                <a16:creationId xmlns:a16="http://schemas.microsoft.com/office/drawing/2014/main" id="{87F998A0-FE2F-6096-A947-2CB8930CF56B}"/>
              </a:ext>
            </a:extLst>
          </p:cNvPr>
          <p:cNvSpPr>
            <a:spLocks noGrp="1"/>
          </p:cNvSpPr>
          <p:nvPr>
            <p:ph type="body" sz="quarter" idx="11"/>
          </p:nvPr>
        </p:nvSpPr>
        <p:spPr/>
        <p:txBody>
          <a:bodyPr/>
          <a:lstStyle/>
          <a:p>
            <a:pPr marL="342900" indent="-342900">
              <a:buFont typeface="Normal systemskrift"/>
              <a:buChar char="-"/>
            </a:pPr>
            <a:r>
              <a:rPr lang="da-DK" err="1"/>
              <a:t>Modify</a:t>
            </a:r>
            <a:r>
              <a:rPr lang="da-DK"/>
              <a:t> test to </a:t>
            </a:r>
            <a:r>
              <a:rPr lang="da-DK" err="1"/>
              <a:t>make</a:t>
            </a:r>
            <a:r>
              <a:rPr lang="da-DK"/>
              <a:t> it </a:t>
            </a:r>
            <a:r>
              <a:rPr lang="da-DK" err="1"/>
              <a:t>easier</a:t>
            </a:r>
            <a:endParaRPr lang="da-DK"/>
          </a:p>
          <a:p>
            <a:pPr marL="1028700" lvl="1" indent="-342900">
              <a:buFont typeface="Normal systemskrift"/>
              <a:buChar char="-"/>
            </a:pPr>
            <a:r>
              <a:rPr lang="da-DK" err="1"/>
              <a:t>Ear</a:t>
            </a:r>
            <a:r>
              <a:rPr lang="da-DK"/>
              <a:t> and </a:t>
            </a:r>
            <a:r>
              <a:rPr lang="da-DK" err="1"/>
              <a:t>frequency-specific</a:t>
            </a:r>
            <a:r>
              <a:rPr lang="da-DK"/>
              <a:t> </a:t>
            </a:r>
            <a:r>
              <a:rPr lang="da-DK" err="1"/>
              <a:t>compensation</a:t>
            </a:r>
            <a:r>
              <a:rPr lang="da-DK"/>
              <a:t> for </a:t>
            </a:r>
            <a:r>
              <a:rPr lang="da-DK" err="1"/>
              <a:t>hearing</a:t>
            </a:r>
            <a:r>
              <a:rPr lang="da-DK"/>
              <a:t> </a:t>
            </a:r>
            <a:r>
              <a:rPr lang="da-DK" err="1"/>
              <a:t>loss</a:t>
            </a:r>
            <a:r>
              <a:rPr lang="da-DK"/>
              <a:t> (Humes, 2007)</a:t>
            </a:r>
          </a:p>
        </p:txBody>
      </p:sp>
      <p:pic>
        <p:nvPicPr>
          <p:cNvPr id="7" name="Billede 6">
            <a:extLst>
              <a:ext uri="{FF2B5EF4-FFF2-40B4-BE49-F238E27FC236}">
                <a16:creationId xmlns:a16="http://schemas.microsoft.com/office/drawing/2014/main" id="{0780CB4F-CCCD-6891-D62D-FADBDE75A32C}"/>
              </a:ext>
            </a:extLst>
          </p:cNvPr>
          <p:cNvPicPr>
            <a:picLocks noChangeAspect="1"/>
          </p:cNvPicPr>
          <p:nvPr/>
        </p:nvPicPr>
        <p:blipFill>
          <a:blip r:embed="rId3"/>
          <a:srcRect/>
          <a:stretch/>
        </p:blipFill>
        <p:spPr>
          <a:xfrm>
            <a:off x="10178238" y="173122"/>
            <a:ext cx="1315262" cy="1315262"/>
          </a:xfrm>
          <a:prstGeom prst="rect">
            <a:avLst/>
          </a:prstGeom>
        </p:spPr>
      </p:pic>
      <p:pic>
        <p:nvPicPr>
          <p:cNvPr id="5" name="Picture 4" descr="Chart, line chart&#10;&#10;Description automatically generated">
            <a:extLst>
              <a:ext uri="{FF2B5EF4-FFF2-40B4-BE49-F238E27FC236}">
                <a16:creationId xmlns:a16="http://schemas.microsoft.com/office/drawing/2014/main" id="{FA506F17-0FD5-C98E-5C85-34C448E5B597}"/>
              </a:ext>
            </a:extLst>
          </p:cNvPr>
          <p:cNvPicPr>
            <a:picLocks noChangeAspect="1"/>
          </p:cNvPicPr>
          <p:nvPr/>
        </p:nvPicPr>
        <p:blipFill rotWithShape="1">
          <a:blip r:embed="rId4">
            <a:extLst>
              <a:ext uri="{28A0092B-C50C-407E-A947-70E740481C1C}">
                <a14:useLocalDpi xmlns:a14="http://schemas.microsoft.com/office/drawing/2010/main" val="0"/>
              </a:ext>
            </a:extLst>
          </a:blip>
          <a:srcRect l="2778"/>
          <a:stretch/>
        </p:blipFill>
        <p:spPr>
          <a:xfrm>
            <a:off x="6734829" y="1852025"/>
            <a:ext cx="4758671" cy="3670975"/>
          </a:xfrm>
          <a:prstGeom prst="rect">
            <a:avLst/>
          </a:prstGeom>
        </p:spPr>
      </p:pic>
    </p:spTree>
    <p:extLst>
      <p:ext uri="{BB962C8B-B14F-4D97-AF65-F5344CB8AC3E}">
        <p14:creationId xmlns:p14="http://schemas.microsoft.com/office/powerpoint/2010/main" val="317151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909EA742-6E4B-345D-43E6-655794FF3B03}"/>
              </a:ext>
            </a:extLst>
          </p:cNvPr>
          <p:cNvSpPr>
            <a:spLocks noGrp="1"/>
          </p:cNvSpPr>
          <p:nvPr>
            <p:ph type="body" sz="quarter" idx="10"/>
          </p:nvPr>
        </p:nvSpPr>
        <p:spPr/>
        <p:txBody>
          <a:bodyPr/>
          <a:lstStyle/>
          <a:p>
            <a:r>
              <a:rPr lang="da-DK"/>
              <a:t>Academic research</a:t>
            </a:r>
          </a:p>
        </p:txBody>
      </p:sp>
      <p:sp>
        <p:nvSpPr>
          <p:cNvPr id="3" name="Pladsholder til tekst 2">
            <a:extLst>
              <a:ext uri="{FF2B5EF4-FFF2-40B4-BE49-F238E27FC236}">
                <a16:creationId xmlns:a16="http://schemas.microsoft.com/office/drawing/2014/main" id="{99D3FC7E-EE8F-FD01-0644-19736757D8B9}"/>
              </a:ext>
            </a:extLst>
          </p:cNvPr>
          <p:cNvSpPr>
            <a:spLocks noGrp="1"/>
          </p:cNvSpPr>
          <p:nvPr>
            <p:ph type="body" sz="quarter" idx="11"/>
          </p:nvPr>
        </p:nvSpPr>
        <p:spPr/>
        <p:txBody>
          <a:bodyPr/>
          <a:lstStyle/>
          <a:p>
            <a:pPr marL="342900" indent="-342900">
              <a:buFont typeface="Normal systemskrift"/>
              <a:buChar char="-"/>
            </a:pPr>
            <a:r>
              <a:rPr lang="da-DK" err="1"/>
              <a:t>Modify</a:t>
            </a:r>
            <a:r>
              <a:rPr lang="da-DK"/>
              <a:t> test to </a:t>
            </a:r>
            <a:r>
              <a:rPr lang="da-DK" err="1"/>
              <a:t>make</a:t>
            </a:r>
            <a:r>
              <a:rPr lang="da-DK"/>
              <a:t> it </a:t>
            </a:r>
            <a:r>
              <a:rPr lang="da-DK" err="1"/>
              <a:t>easier</a:t>
            </a:r>
            <a:endParaRPr lang="da-DK"/>
          </a:p>
          <a:p>
            <a:pPr marL="1028700" lvl="1" indent="-342900">
              <a:buFont typeface="Normal systemskrift"/>
              <a:buChar char="-"/>
            </a:pPr>
            <a:r>
              <a:rPr lang="da-DK" err="1"/>
              <a:t>Ear</a:t>
            </a:r>
            <a:r>
              <a:rPr lang="da-DK"/>
              <a:t> and </a:t>
            </a:r>
            <a:r>
              <a:rPr lang="da-DK" err="1"/>
              <a:t>frequency-specific</a:t>
            </a:r>
            <a:r>
              <a:rPr lang="da-DK"/>
              <a:t> </a:t>
            </a:r>
            <a:r>
              <a:rPr lang="da-DK" err="1"/>
              <a:t>compensation</a:t>
            </a:r>
            <a:r>
              <a:rPr lang="da-DK"/>
              <a:t> for </a:t>
            </a:r>
            <a:r>
              <a:rPr lang="da-DK" err="1"/>
              <a:t>hearing</a:t>
            </a:r>
            <a:r>
              <a:rPr lang="da-DK"/>
              <a:t> </a:t>
            </a:r>
            <a:r>
              <a:rPr lang="da-DK" err="1"/>
              <a:t>loss</a:t>
            </a:r>
            <a:r>
              <a:rPr lang="da-DK"/>
              <a:t> (Humes, 2007)</a:t>
            </a:r>
          </a:p>
          <a:p>
            <a:pPr marL="1028700" lvl="1" indent="-342900">
              <a:buFont typeface="Normal systemskrift"/>
              <a:buChar char="-"/>
            </a:pPr>
            <a:r>
              <a:rPr lang="da-DK"/>
              <a:t>3-AFC </a:t>
            </a:r>
            <a:r>
              <a:rPr lang="da-DK" err="1"/>
              <a:t>instead</a:t>
            </a:r>
            <a:r>
              <a:rPr lang="da-DK"/>
              <a:t> of 2-AFC test </a:t>
            </a:r>
            <a:r>
              <a:rPr lang="da-DK" err="1"/>
              <a:t>paradigm</a:t>
            </a:r>
            <a:endParaRPr lang="da-DK"/>
          </a:p>
          <a:p>
            <a:pPr marL="1028700" lvl="1" indent="-342900">
              <a:buFont typeface="Normal systemskrift"/>
              <a:buChar char="-"/>
            </a:pPr>
            <a:r>
              <a:rPr lang="da-DK"/>
              <a:t>1 sec </a:t>
            </a:r>
            <a:r>
              <a:rPr lang="da-DK" err="1"/>
              <a:t>instead</a:t>
            </a:r>
            <a:r>
              <a:rPr lang="da-DK"/>
              <a:t> of 0.5 sec stimulus </a:t>
            </a:r>
            <a:r>
              <a:rPr lang="da-DK" err="1"/>
              <a:t>duration</a:t>
            </a:r>
            <a:endParaRPr lang="da-DK"/>
          </a:p>
          <a:p>
            <a:pPr marL="1028700" lvl="1" indent="-342900">
              <a:buFont typeface="Normal systemskrift"/>
              <a:buChar char="-"/>
            </a:pPr>
            <a:r>
              <a:rPr lang="da-DK"/>
              <a:t>Binaural </a:t>
            </a:r>
            <a:r>
              <a:rPr lang="da-DK" err="1"/>
              <a:t>instead</a:t>
            </a:r>
            <a:r>
              <a:rPr lang="da-DK"/>
              <a:t> of </a:t>
            </a:r>
            <a:r>
              <a:rPr lang="da-DK" err="1"/>
              <a:t>monaural</a:t>
            </a:r>
            <a:r>
              <a:rPr lang="da-DK"/>
              <a:t> stimulation</a:t>
            </a:r>
          </a:p>
        </p:txBody>
      </p:sp>
      <p:pic>
        <p:nvPicPr>
          <p:cNvPr id="11" name="Billede 10">
            <a:extLst>
              <a:ext uri="{FF2B5EF4-FFF2-40B4-BE49-F238E27FC236}">
                <a16:creationId xmlns:a16="http://schemas.microsoft.com/office/drawing/2014/main" id="{4F2C3F2C-534A-2144-9EFF-BB257EB9F08F}"/>
              </a:ext>
            </a:extLst>
          </p:cNvPr>
          <p:cNvPicPr>
            <a:picLocks noChangeAspect="1"/>
          </p:cNvPicPr>
          <p:nvPr/>
        </p:nvPicPr>
        <p:blipFill>
          <a:blip r:embed="rId3"/>
          <a:srcRect/>
          <a:stretch/>
        </p:blipFill>
        <p:spPr>
          <a:xfrm>
            <a:off x="10178238" y="173122"/>
            <a:ext cx="1315262" cy="1315262"/>
          </a:xfrm>
          <a:prstGeom prst="rect">
            <a:avLst/>
          </a:prstGeom>
        </p:spPr>
      </p:pic>
      <p:pic>
        <p:nvPicPr>
          <p:cNvPr id="5" name="Billede 4">
            <a:extLst>
              <a:ext uri="{FF2B5EF4-FFF2-40B4-BE49-F238E27FC236}">
                <a16:creationId xmlns:a16="http://schemas.microsoft.com/office/drawing/2014/main" id="{B8C6A0B7-D306-42AC-D501-36F380183CB3}"/>
              </a:ext>
            </a:extLst>
          </p:cNvPr>
          <p:cNvPicPr>
            <a:picLocks noChangeAspect="1"/>
          </p:cNvPicPr>
          <p:nvPr/>
        </p:nvPicPr>
        <p:blipFill>
          <a:blip r:embed="rId4"/>
          <a:stretch>
            <a:fillRect/>
          </a:stretch>
        </p:blipFill>
        <p:spPr>
          <a:xfrm>
            <a:off x="6196012" y="3563290"/>
            <a:ext cx="5156200" cy="1574800"/>
          </a:xfrm>
          <a:prstGeom prst="rect">
            <a:avLst/>
          </a:prstGeom>
        </p:spPr>
      </p:pic>
    </p:spTree>
    <p:extLst>
      <p:ext uri="{BB962C8B-B14F-4D97-AF65-F5344CB8AC3E}">
        <p14:creationId xmlns:p14="http://schemas.microsoft.com/office/powerpoint/2010/main" val="472937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909EA742-6E4B-345D-43E6-655794FF3B03}"/>
              </a:ext>
            </a:extLst>
          </p:cNvPr>
          <p:cNvSpPr>
            <a:spLocks noGrp="1"/>
          </p:cNvSpPr>
          <p:nvPr>
            <p:ph type="body" sz="quarter" idx="10"/>
          </p:nvPr>
        </p:nvSpPr>
        <p:spPr/>
        <p:txBody>
          <a:bodyPr/>
          <a:lstStyle/>
          <a:p>
            <a:r>
              <a:rPr lang="da-DK"/>
              <a:t>Academic research</a:t>
            </a:r>
          </a:p>
        </p:txBody>
      </p:sp>
      <p:sp>
        <p:nvSpPr>
          <p:cNvPr id="3" name="Pladsholder til tekst 2">
            <a:extLst>
              <a:ext uri="{FF2B5EF4-FFF2-40B4-BE49-F238E27FC236}">
                <a16:creationId xmlns:a16="http://schemas.microsoft.com/office/drawing/2014/main" id="{99D3FC7E-EE8F-FD01-0644-19736757D8B9}"/>
              </a:ext>
            </a:extLst>
          </p:cNvPr>
          <p:cNvSpPr>
            <a:spLocks noGrp="1"/>
          </p:cNvSpPr>
          <p:nvPr>
            <p:ph type="body" sz="quarter" idx="11"/>
          </p:nvPr>
        </p:nvSpPr>
        <p:spPr/>
        <p:txBody>
          <a:bodyPr/>
          <a:lstStyle/>
          <a:p>
            <a:pPr marL="342900" indent="-342900">
              <a:buFont typeface="Normal systemskrift"/>
              <a:buChar char="-"/>
            </a:pPr>
            <a:r>
              <a:rPr lang="da-DK" err="1"/>
              <a:t>Modify</a:t>
            </a:r>
            <a:r>
              <a:rPr lang="da-DK"/>
              <a:t> test to </a:t>
            </a:r>
            <a:r>
              <a:rPr lang="da-DK" err="1"/>
              <a:t>make</a:t>
            </a:r>
            <a:r>
              <a:rPr lang="da-DK"/>
              <a:t> it </a:t>
            </a:r>
            <a:r>
              <a:rPr lang="da-DK" err="1"/>
              <a:t>easier</a:t>
            </a:r>
            <a:endParaRPr lang="da-DK"/>
          </a:p>
          <a:p>
            <a:pPr marL="1028700" lvl="1" indent="-342900">
              <a:buFont typeface="Normal systemskrift"/>
              <a:buChar char="-"/>
            </a:pPr>
            <a:r>
              <a:rPr lang="da-DK" err="1"/>
              <a:t>Ear</a:t>
            </a:r>
            <a:r>
              <a:rPr lang="da-DK"/>
              <a:t> and </a:t>
            </a:r>
            <a:r>
              <a:rPr lang="da-DK" err="1"/>
              <a:t>frequency-specific</a:t>
            </a:r>
            <a:r>
              <a:rPr lang="da-DK"/>
              <a:t> </a:t>
            </a:r>
            <a:r>
              <a:rPr lang="da-DK" err="1"/>
              <a:t>compensation</a:t>
            </a:r>
            <a:r>
              <a:rPr lang="da-DK"/>
              <a:t> for </a:t>
            </a:r>
            <a:r>
              <a:rPr lang="da-DK" err="1"/>
              <a:t>hearing</a:t>
            </a:r>
            <a:r>
              <a:rPr lang="da-DK"/>
              <a:t> </a:t>
            </a:r>
            <a:r>
              <a:rPr lang="da-DK" err="1"/>
              <a:t>loss</a:t>
            </a:r>
            <a:r>
              <a:rPr lang="da-DK"/>
              <a:t> (Humes, 2007)</a:t>
            </a:r>
          </a:p>
          <a:p>
            <a:pPr marL="1028700" lvl="1" indent="-342900">
              <a:buFont typeface="Normal systemskrift"/>
              <a:buChar char="-"/>
            </a:pPr>
            <a:r>
              <a:rPr lang="da-DK"/>
              <a:t>3-AFC </a:t>
            </a:r>
            <a:r>
              <a:rPr lang="da-DK" err="1"/>
              <a:t>instead</a:t>
            </a:r>
            <a:r>
              <a:rPr lang="da-DK"/>
              <a:t> of 2-AFC test </a:t>
            </a:r>
            <a:r>
              <a:rPr lang="da-DK" err="1"/>
              <a:t>paradigm</a:t>
            </a:r>
            <a:endParaRPr lang="da-DK"/>
          </a:p>
          <a:p>
            <a:pPr marL="1028700" lvl="1" indent="-342900">
              <a:buFont typeface="Normal systemskrift"/>
              <a:buChar char="-"/>
            </a:pPr>
            <a:r>
              <a:rPr lang="da-DK"/>
              <a:t>1 sec </a:t>
            </a:r>
            <a:r>
              <a:rPr lang="da-DK" err="1"/>
              <a:t>instead</a:t>
            </a:r>
            <a:r>
              <a:rPr lang="da-DK"/>
              <a:t> of 0.5 sec stimulus </a:t>
            </a:r>
            <a:r>
              <a:rPr lang="da-DK" err="1"/>
              <a:t>duration</a:t>
            </a:r>
            <a:endParaRPr lang="da-DK"/>
          </a:p>
          <a:p>
            <a:pPr marL="1028700" lvl="1" indent="-342900">
              <a:buFont typeface="Normal systemskrift"/>
              <a:buChar char="-"/>
            </a:pPr>
            <a:r>
              <a:rPr lang="da-DK"/>
              <a:t>Binaural </a:t>
            </a:r>
            <a:r>
              <a:rPr lang="da-DK" err="1"/>
              <a:t>instead</a:t>
            </a:r>
            <a:r>
              <a:rPr lang="da-DK"/>
              <a:t> of </a:t>
            </a:r>
            <a:r>
              <a:rPr lang="da-DK" err="1"/>
              <a:t>monaural</a:t>
            </a:r>
            <a:r>
              <a:rPr lang="da-DK"/>
              <a:t> stimulation</a:t>
            </a:r>
          </a:p>
          <a:p>
            <a:pPr marL="342900" indent="-342900">
              <a:buFont typeface="Normal systemskrift"/>
              <a:buChar char="-"/>
            </a:pPr>
            <a:r>
              <a:rPr lang="en-GB"/>
              <a:t>Protocol</a:t>
            </a:r>
          </a:p>
          <a:p>
            <a:pPr marL="1028700" lvl="1" indent="-342900">
              <a:buFont typeface="Normal systemskrift"/>
              <a:buChar char="-"/>
            </a:pPr>
            <a:r>
              <a:rPr lang="en-GB"/>
              <a:t>13 HI test subjects</a:t>
            </a:r>
          </a:p>
          <a:p>
            <a:pPr marL="1028700" lvl="1" indent="-342900">
              <a:buFont typeface="Normal systemskrift"/>
              <a:buChar char="-"/>
            </a:pPr>
            <a:r>
              <a:rPr lang="en-GB"/>
              <a:t>Multiple stimulus variants tested</a:t>
            </a:r>
          </a:p>
          <a:p>
            <a:pPr marL="1028700" lvl="1" indent="-342900">
              <a:buFont typeface="Normal systemskrift"/>
              <a:buChar char="-"/>
            </a:pPr>
            <a:endParaRPr lang="da-DK"/>
          </a:p>
        </p:txBody>
      </p:sp>
      <p:pic>
        <p:nvPicPr>
          <p:cNvPr id="11" name="Billede 10">
            <a:extLst>
              <a:ext uri="{FF2B5EF4-FFF2-40B4-BE49-F238E27FC236}">
                <a16:creationId xmlns:a16="http://schemas.microsoft.com/office/drawing/2014/main" id="{4F2C3F2C-534A-2144-9EFF-BB257EB9F08F}"/>
              </a:ext>
            </a:extLst>
          </p:cNvPr>
          <p:cNvPicPr>
            <a:picLocks noChangeAspect="1"/>
          </p:cNvPicPr>
          <p:nvPr/>
        </p:nvPicPr>
        <p:blipFill>
          <a:blip r:embed="rId3"/>
          <a:srcRect/>
          <a:stretch/>
        </p:blipFill>
        <p:spPr>
          <a:xfrm>
            <a:off x="10178238" y="173122"/>
            <a:ext cx="1315262" cy="1315262"/>
          </a:xfrm>
          <a:prstGeom prst="rect">
            <a:avLst/>
          </a:prstGeom>
        </p:spPr>
      </p:pic>
      <p:graphicFrame>
        <p:nvGraphicFramePr>
          <p:cNvPr id="4" name="Object 4">
            <a:extLst>
              <a:ext uri="{FF2B5EF4-FFF2-40B4-BE49-F238E27FC236}">
                <a16:creationId xmlns:a16="http://schemas.microsoft.com/office/drawing/2014/main" id="{549BBDE6-A6EF-C6FE-CB45-F7060511428A}"/>
              </a:ext>
            </a:extLst>
          </p:cNvPr>
          <p:cNvGraphicFramePr>
            <a:graphicFrameLocks noChangeAspect="1"/>
          </p:cNvGraphicFramePr>
          <p:nvPr>
            <p:extLst>
              <p:ext uri="{D42A27DB-BD31-4B8C-83A1-F6EECF244321}">
                <p14:modId xmlns:p14="http://schemas.microsoft.com/office/powerpoint/2010/main" val="3278917896"/>
              </p:ext>
            </p:extLst>
          </p:nvPr>
        </p:nvGraphicFramePr>
        <p:xfrm>
          <a:off x="6234592" y="1852025"/>
          <a:ext cx="5258908" cy="3753120"/>
        </p:xfrm>
        <a:graphic>
          <a:graphicData uri="http://schemas.openxmlformats.org/presentationml/2006/ole">
            <mc:AlternateContent xmlns:mc="http://schemas.openxmlformats.org/markup-compatibility/2006">
              <mc:Choice xmlns:v="urn:schemas-microsoft-com:vml" Requires="v">
                <p:oleObj name="Acrobat Document" r:id="rId4" imgW="6619831" imgH="4724025" progId="AcroExch.Document.DC">
                  <p:embed/>
                </p:oleObj>
              </mc:Choice>
              <mc:Fallback>
                <p:oleObj name="Acrobat Document" r:id="rId4" imgW="6619831" imgH="4724025" progId="AcroExch.Document.DC">
                  <p:embed/>
                  <p:pic>
                    <p:nvPicPr>
                      <p:cNvPr id="4" name="Object 4">
                        <a:extLst>
                          <a:ext uri="{FF2B5EF4-FFF2-40B4-BE49-F238E27FC236}">
                            <a16:creationId xmlns:a16="http://schemas.microsoft.com/office/drawing/2014/main" id="{549BBDE6-A6EF-C6FE-CB45-F7060511428A}"/>
                          </a:ext>
                        </a:extLst>
                      </p:cNvPr>
                      <p:cNvPicPr/>
                      <p:nvPr/>
                    </p:nvPicPr>
                    <p:blipFill>
                      <a:blip r:embed="rId5"/>
                      <a:stretch>
                        <a:fillRect/>
                      </a:stretch>
                    </p:blipFill>
                    <p:spPr>
                      <a:xfrm>
                        <a:off x="6234592" y="1852025"/>
                        <a:ext cx="5258908" cy="3753120"/>
                      </a:xfrm>
                      <a:prstGeom prst="rect">
                        <a:avLst/>
                      </a:prstGeom>
                      <a:ln>
                        <a:noFill/>
                      </a:ln>
                    </p:spPr>
                  </p:pic>
                </p:oleObj>
              </mc:Fallback>
            </mc:AlternateContent>
          </a:graphicData>
        </a:graphic>
      </p:graphicFrame>
    </p:spTree>
    <p:extLst>
      <p:ext uri="{BB962C8B-B14F-4D97-AF65-F5344CB8AC3E}">
        <p14:creationId xmlns:p14="http://schemas.microsoft.com/office/powerpoint/2010/main" val="1762878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909EA742-6E4B-345D-43E6-655794FF3B03}"/>
              </a:ext>
            </a:extLst>
          </p:cNvPr>
          <p:cNvSpPr>
            <a:spLocks noGrp="1"/>
          </p:cNvSpPr>
          <p:nvPr>
            <p:ph type="body" sz="quarter" idx="10"/>
          </p:nvPr>
        </p:nvSpPr>
        <p:spPr/>
        <p:txBody>
          <a:bodyPr/>
          <a:lstStyle/>
          <a:p>
            <a:r>
              <a:rPr lang="da-DK"/>
              <a:t>Academic research</a:t>
            </a:r>
          </a:p>
        </p:txBody>
      </p:sp>
      <p:sp>
        <p:nvSpPr>
          <p:cNvPr id="3" name="Pladsholder til tekst 2">
            <a:extLst>
              <a:ext uri="{FF2B5EF4-FFF2-40B4-BE49-F238E27FC236}">
                <a16:creationId xmlns:a16="http://schemas.microsoft.com/office/drawing/2014/main" id="{99D3FC7E-EE8F-FD01-0644-19736757D8B9}"/>
              </a:ext>
            </a:extLst>
          </p:cNvPr>
          <p:cNvSpPr>
            <a:spLocks noGrp="1"/>
          </p:cNvSpPr>
          <p:nvPr>
            <p:ph type="body" sz="quarter" idx="11"/>
          </p:nvPr>
        </p:nvSpPr>
        <p:spPr/>
        <p:txBody>
          <a:bodyPr/>
          <a:lstStyle/>
          <a:p>
            <a:pPr marL="342900" indent="-342900">
              <a:buFont typeface="Normal systemskrift"/>
              <a:buChar char="-"/>
            </a:pPr>
            <a:r>
              <a:rPr lang="da-DK" err="1"/>
              <a:t>Modify</a:t>
            </a:r>
            <a:r>
              <a:rPr lang="da-DK"/>
              <a:t> test to </a:t>
            </a:r>
            <a:r>
              <a:rPr lang="da-DK" err="1"/>
              <a:t>make</a:t>
            </a:r>
            <a:r>
              <a:rPr lang="da-DK"/>
              <a:t> it </a:t>
            </a:r>
            <a:r>
              <a:rPr lang="da-DK" err="1"/>
              <a:t>easier</a:t>
            </a:r>
            <a:endParaRPr lang="da-DK"/>
          </a:p>
          <a:p>
            <a:pPr marL="1028700" lvl="1" indent="-342900">
              <a:buFont typeface="Normal systemskrift"/>
              <a:buChar char="-"/>
            </a:pPr>
            <a:r>
              <a:rPr lang="da-DK" err="1"/>
              <a:t>Ear</a:t>
            </a:r>
            <a:r>
              <a:rPr lang="da-DK"/>
              <a:t> and </a:t>
            </a:r>
            <a:r>
              <a:rPr lang="da-DK" err="1"/>
              <a:t>frequency-specific</a:t>
            </a:r>
            <a:r>
              <a:rPr lang="da-DK"/>
              <a:t> </a:t>
            </a:r>
            <a:r>
              <a:rPr lang="da-DK" err="1">
                <a:solidFill>
                  <a:schemeClr val="bg1"/>
                </a:solidFill>
              </a:rPr>
              <a:t>compensation</a:t>
            </a:r>
            <a:r>
              <a:rPr lang="da-DK">
                <a:solidFill>
                  <a:schemeClr val="bg1"/>
                </a:solidFill>
              </a:rPr>
              <a:t> for </a:t>
            </a:r>
            <a:r>
              <a:rPr lang="da-DK" err="1">
                <a:solidFill>
                  <a:schemeClr val="bg1"/>
                </a:solidFill>
              </a:rPr>
              <a:t>hearing</a:t>
            </a:r>
            <a:r>
              <a:rPr lang="da-DK">
                <a:solidFill>
                  <a:schemeClr val="bg1"/>
                </a:solidFill>
              </a:rPr>
              <a:t> </a:t>
            </a:r>
            <a:r>
              <a:rPr lang="da-DK" err="1">
                <a:solidFill>
                  <a:schemeClr val="bg1"/>
                </a:solidFill>
              </a:rPr>
              <a:t>loss</a:t>
            </a:r>
            <a:r>
              <a:rPr lang="da-DK">
                <a:solidFill>
                  <a:schemeClr val="bg1"/>
                </a:solidFill>
              </a:rPr>
              <a:t> (Humes, 2007)</a:t>
            </a:r>
          </a:p>
          <a:p>
            <a:pPr marL="1028700" lvl="1" indent="-342900">
              <a:buFont typeface="Normal systemskrift"/>
              <a:buChar char="-"/>
            </a:pPr>
            <a:r>
              <a:rPr lang="da-DK"/>
              <a:t>3-AFC </a:t>
            </a:r>
            <a:r>
              <a:rPr lang="da-DK" err="1"/>
              <a:t>instead</a:t>
            </a:r>
            <a:r>
              <a:rPr lang="da-DK"/>
              <a:t> of 2-AFC test </a:t>
            </a:r>
            <a:r>
              <a:rPr lang="da-DK" err="1"/>
              <a:t>paradigm</a:t>
            </a:r>
            <a:endParaRPr lang="da-DK"/>
          </a:p>
          <a:p>
            <a:pPr marL="1028700" lvl="1" indent="-342900">
              <a:buFont typeface="Normal systemskrift"/>
              <a:buChar char="-"/>
            </a:pPr>
            <a:r>
              <a:rPr lang="da-DK"/>
              <a:t>1 sec </a:t>
            </a:r>
            <a:r>
              <a:rPr lang="da-DK" err="1"/>
              <a:t>instead</a:t>
            </a:r>
            <a:r>
              <a:rPr lang="da-DK"/>
              <a:t> of 0.5 sec stimulus </a:t>
            </a:r>
            <a:r>
              <a:rPr lang="da-DK" err="1"/>
              <a:t>duration</a:t>
            </a:r>
            <a:endParaRPr lang="da-DK"/>
          </a:p>
          <a:p>
            <a:pPr marL="1028700" lvl="1" indent="-342900">
              <a:buFont typeface="Normal systemskrift"/>
              <a:buChar char="-"/>
            </a:pPr>
            <a:r>
              <a:rPr lang="da-DK"/>
              <a:t>Binaural </a:t>
            </a:r>
            <a:r>
              <a:rPr lang="da-DK" err="1"/>
              <a:t>instead</a:t>
            </a:r>
            <a:r>
              <a:rPr lang="da-DK"/>
              <a:t> of </a:t>
            </a:r>
            <a:r>
              <a:rPr lang="da-DK" err="1"/>
              <a:t>monaural</a:t>
            </a:r>
            <a:r>
              <a:rPr lang="da-DK"/>
              <a:t> stimulation</a:t>
            </a:r>
          </a:p>
          <a:p>
            <a:pPr marL="342900" indent="-342900">
              <a:buFont typeface="Normal systemskrift"/>
              <a:buChar char="-"/>
            </a:pPr>
            <a:endParaRPr lang="da-DK"/>
          </a:p>
          <a:p>
            <a:pPr marL="342900" indent="-342900">
              <a:buFont typeface="Normal systemskrift"/>
              <a:buChar char="-"/>
            </a:pPr>
            <a:r>
              <a:rPr lang="da-DK"/>
              <a:t>Protocol</a:t>
            </a:r>
          </a:p>
          <a:p>
            <a:pPr marL="1028700" lvl="1" indent="-342900">
              <a:buFont typeface="Normal systemskrift"/>
              <a:buChar char="-"/>
            </a:pPr>
            <a:r>
              <a:rPr lang="da-DK"/>
              <a:t>13 HI test </a:t>
            </a:r>
            <a:r>
              <a:rPr lang="da-DK" err="1"/>
              <a:t>subjects</a:t>
            </a:r>
            <a:endParaRPr lang="da-DK"/>
          </a:p>
          <a:p>
            <a:pPr marL="1028700" lvl="1" indent="-342900">
              <a:buFont typeface="Normal systemskrift"/>
              <a:buChar char="-"/>
            </a:pPr>
            <a:r>
              <a:rPr lang="da-DK"/>
              <a:t>Multiple stimulus variants </a:t>
            </a:r>
            <a:r>
              <a:rPr lang="da-DK" err="1"/>
              <a:t>tested</a:t>
            </a:r>
            <a:endParaRPr lang="da-DK"/>
          </a:p>
          <a:p>
            <a:pPr marL="1028700" lvl="1" indent="-342900">
              <a:buFont typeface="Normal systemskrift"/>
              <a:buChar char="-"/>
            </a:pPr>
            <a:r>
              <a:rPr lang="da-DK" err="1"/>
              <a:t>Compared</a:t>
            </a:r>
            <a:r>
              <a:rPr lang="da-DK"/>
              <a:t> to HINT </a:t>
            </a:r>
            <a:r>
              <a:rPr lang="da-DK" err="1"/>
              <a:t>SRTs</a:t>
            </a:r>
            <a:r>
              <a:rPr lang="da-DK"/>
              <a:t> </a:t>
            </a:r>
            <a:r>
              <a:rPr lang="da-DK">
                <a:solidFill>
                  <a:schemeClr val="bg1"/>
                </a:solidFill>
              </a:rPr>
              <a:t>(</a:t>
            </a:r>
            <a:r>
              <a:rPr lang="da-DK" err="1">
                <a:solidFill>
                  <a:schemeClr val="bg1"/>
                </a:solidFill>
              </a:rPr>
              <a:t>hearing-loss</a:t>
            </a:r>
            <a:r>
              <a:rPr lang="da-DK">
                <a:solidFill>
                  <a:schemeClr val="bg1"/>
                </a:solidFill>
              </a:rPr>
              <a:t> </a:t>
            </a:r>
            <a:r>
              <a:rPr lang="da-DK" err="1">
                <a:solidFill>
                  <a:schemeClr val="bg1"/>
                </a:solidFill>
              </a:rPr>
              <a:t>compensation</a:t>
            </a:r>
            <a:r>
              <a:rPr lang="da-DK">
                <a:solidFill>
                  <a:schemeClr val="bg1"/>
                </a:solidFill>
              </a:rPr>
              <a:t> </a:t>
            </a:r>
            <a:r>
              <a:rPr lang="da-DK" err="1">
                <a:solidFill>
                  <a:schemeClr val="bg1"/>
                </a:solidFill>
              </a:rPr>
              <a:t>provided</a:t>
            </a:r>
            <a:r>
              <a:rPr lang="da-DK">
                <a:solidFill>
                  <a:schemeClr val="bg1"/>
                </a:solidFill>
              </a:rPr>
              <a:t>)</a:t>
            </a:r>
          </a:p>
        </p:txBody>
      </p:sp>
      <p:pic>
        <p:nvPicPr>
          <p:cNvPr id="11" name="Billede 10">
            <a:extLst>
              <a:ext uri="{FF2B5EF4-FFF2-40B4-BE49-F238E27FC236}">
                <a16:creationId xmlns:a16="http://schemas.microsoft.com/office/drawing/2014/main" id="{4F2C3F2C-534A-2144-9EFF-BB257EB9F08F}"/>
              </a:ext>
            </a:extLst>
          </p:cNvPr>
          <p:cNvPicPr>
            <a:picLocks noChangeAspect="1"/>
          </p:cNvPicPr>
          <p:nvPr/>
        </p:nvPicPr>
        <p:blipFill>
          <a:blip r:embed="rId3"/>
          <a:srcRect/>
          <a:stretch/>
        </p:blipFill>
        <p:spPr>
          <a:xfrm>
            <a:off x="10178238" y="173122"/>
            <a:ext cx="1315262" cy="1315262"/>
          </a:xfrm>
          <a:prstGeom prst="rect">
            <a:avLst/>
          </a:prstGeom>
        </p:spPr>
      </p:pic>
      <p:pic>
        <p:nvPicPr>
          <p:cNvPr id="10" name="Billede 9">
            <a:extLst>
              <a:ext uri="{FF2B5EF4-FFF2-40B4-BE49-F238E27FC236}">
                <a16:creationId xmlns:a16="http://schemas.microsoft.com/office/drawing/2014/main" id="{D11CFD3C-88DE-2A36-4CC3-5C25B6EE1655}"/>
              </a:ext>
            </a:extLst>
          </p:cNvPr>
          <p:cNvPicPr>
            <a:picLocks noChangeAspect="1"/>
          </p:cNvPicPr>
          <p:nvPr/>
        </p:nvPicPr>
        <p:blipFill>
          <a:blip r:embed="rId4"/>
          <a:stretch>
            <a:fillRect/>
          </a:stretch>
        </p:blipFill>
        <p:spPr>
          <a:xfrm>
            <a:off x="5610134" y="988831"/>
            <a:ext cx="5891277" cy="5891277"/>
          </a:xfrm>
          <a:prstGeom prst="rect">
            <a:avLst/>
          </a:prstGeom>
        </p:spPr>
      </p:pic>
      <p:pic>
        <p:nvPicPr>
          <p:cNvPr id="8" name="Billede 7">
            <a:extLst>
              <a:ext uri="{FF2B5EF4-FFF2-40B4-BE49-F238E27FC236}">
                <a16:creationId xmlns:a16="http://schemas.microsoft.com/office/drawing/2014/main" id="{4A7A7513-4809-4D4B-EE5D-DD34E9688626}"/>
              </a:ext>
            </a:extLst>
          </p:cNvPr>
          <p:cNvPicPr>
            <a:picLocks noChangeAspect="1"/>
          </p:cNvPicPr>
          <p:nvPr/>
        </p:nvPicPr>
        <p:blipFill>
          <a:blip r:embed="rId5"/>
          <a:stretch>
            <a:fillRect/>
          </a:stretch>
        </p:blipFill>
        <p:spPr>
          <a:xfrm>
            <a:off x="7897507" y="564793"/>
            <a:ext cx="3595993" cy="1847182"/>
          </a:xfrm>
          <a:prstGeom prst="rect">
            <a:avLst/>
          </a:prstGeom>
        </p:spPr>
      </p:pic>
    </p:spTree>
    <p:extLst>
      <p:ext uri="{BB962C8B-B14F-4D97-AF65-F5344CB8AC3E}">
        <p14:creationId xmlns:p14="http://schemas.microsoft.com/office/powerpoint/2010/main" val="546387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86A89AC3-B2E7-4EAF-3DFF-881772713ACA}"/>
              </a:ext>
            </a:extLst>
          </p:cNvPr>
          <p:cNvGraphicFramePr>
            <a:graphicFrameLocks noChangeAspect="1"/>
          </p:cNvGraphicFramePr>
          <p:nvPr>
            <p:extLst>
              <p:ext uri="{D42A27DB-BD31-4B8C-83A1-F6EECF244321}">
                <p14:modId xmlns:p14="http://schemas.microsoft.com/office/powerpoint/2010/main" val="2829677580"/>
              </p:ext>
            </p:extLst>
          </p:nvPr>
        </p:nvGraphicFramePr>
        <p:xfrm>
          <a:off x="916003" y="3748993"/>
          <a:ext cx="4032448" cy="2877833"/>
        </p:xfrm>
        <a:graphic>
          <a:graphicData uri="http://schemas.openxmlformats.org/presentationml/2006/ole">
            <mc:AlternateContent xmlns:mc="http://schemas.openxmlformats.org/markup-compatibility/2006">
              <mc:Choice xmlns:v="urn:schemas-microsoft-com:vml" Requires="v">
                <p:oleObj name="Acrobat Document" r:id="rId3" imgW="6619831" imgH="4724025" progId="AcroExch.Document.DC">
                  <p:embed/>
                </p:oleObj>
              </mc:Choice>
              <mc:Fallback>
                <p:oleObj name="Acrobat Document" r:id="rId3" imgW="6619831" imgH="4724025" progId="AcroExch.Document.DC">
                  <p:embed/>
                  <p:pic>
                    <p:nvPicPr>
                      <p:cNvPr id="10" name="Object 9">
                        <a:extLst>
                          <a:ext uri="{FF2B5EF4-FFF2-40B4-BE49-F238E27FC236}">
                            <a16:creationId xmlns:a16="http://schemas.microsoft.com/office/drawing/2014/main" id="{86A89AC3-B2E7-4EAF-3DFF-881772713ACA}"/>
                          </a:ext>
                        </a:extLst>
                      </p:cNvPr>
                      <p:cNvPicPr/>
                      <p:nvPr/>
                    </p:nvPicPr>
                    <p:blipFill>
                      <a:blip r:embed="rId4"/>
                      <a:stretch>
                        <a:fillRect/>
                      </a:stretch>
                    </p:blipFill>
                    <p:spPr>
                      <a:xfrm>
                        <a:off x="916003" y="3748993"/>
                        <a:ext cx="4032448" cy="2877833"/>
                      </a:xfrm>
                      <a:prstGeom prst="rect">
                        <a:avLst/>
                      </a:prstGeom>
                    </p:spPr>
                  </p:pic>
                </p:oleObj>
              </mc:Fallback>
            </mc:AlternateContent>
          </a:graphicData>
        </a:graphic>
      </p:graphicFrame>
      <p:pic>
        <p:nvPicPr>
          <p:cNvPr id="2" name="Billede 1">
            <a:extLst>
              <a:ext uri="{FF2B5EF4-FFF2-40B4-BE49-F238E27FC236}">
                <a16:creationId xmlns:a16="http://schemas.microsoft.com/office/drawing/2014/main" id="{CFDF2F79-411E-57C7-57BE-D7CF87947230}"/>
              </a:ext>
            </a:extLst>
          </p:cNvPr>
          <p:cNvPicPr>
            <a:picLocks noChangeAspect="1"/>
          </p:cNvPicPr>
          <p:nvPr/>
        </p:nvPicPr>
        <p:blipFill>
          <a:blip r:embed="rId5"/>
          <a:srcRect/>
          <a:stretch/>
        </p:blipFill>
        <p:spPr>
          <a:xfrm>
            <a:off x="10178238" y="173122"/>
            <a:ext cx="1315262" cy="1315262"/>
          </a:xfrm>
          <a:prstGeom prst="rect">
            <a:avLst/>
          </a:prstGeom>
        </p:spPr>
      </p:pic>
      <p:pic>
        <p:nvPicPr>
          <p:cNvPr id="3" name="Billede 4">
            <a:extLst>
              <a:ext uri="{FF2B5EF4-FFF2-40B4-BE49-F238E27FC236}">
                <a16:creationId xmlns:a16="http://schemas.microsoft.com/office/drawing/2014/main" id="{7BF40AF0-41F7-0FD9-FDF6-88750BC713F8}"/>
              </a:ext>
            </a:extLst>
          </p:cNvPr>
          <p:cNvPicPr>
            <a:picLocks noChangeAspect="1"/>
          </p:cNvPicPr>
          <p:nvPr/>
        </p:nvPicPr>
        <p:blipFill>
          <a:blip r:embed="rId6"/>
          <a:stretch>
            <a:fillRect/>
          </a:stretch>
        </p:blipFill>
        <p:spPr>
          <a:xfrm>
            <a:off x="5742841" y="414904"/>
            <a:ext cx="4233493" cy="1292988"/>
          </a:xfrm>
          <a:prstGeom prst="rect">
            <a:avLst/>
          </a:prstGeom>
        </p:spPr>
      </p:pic>
      <p:pic>
        <p:nvPicPr>
          <p:cNvPr id="4" name="Billede 9">
            <a:extLst>
              <a:ext uri="{FF2B5EF4-FFF2-40B4-BE49-F238E27FC236}">
                <a16:creationId xmlns:a16="http://schemas.microsoft.com/office/drawing/2014/main" id="{C2F4D7BC-A460-892E-6568-6B7BAD505A9C}"/>
              </a:ext>
            </a:extLst>
          </p:cNvPr>
          <p:cNvPicPr>
            <a:picLocks noChangeAspect="1"/>
          </p:cNvPicPr>
          <p:nvPr/>
        </p:nvPicPr>
        <p:blipFill>
          <a:blip r:embed="rId7"/>
          <a:stretch>
            <a:fillRect/>
          </a:stretch>
        </p:blipFill>
        <p:spPr>
          <a:xfrm>
            <a:off x="7327600" y="2692497"/>
            <a:ext cx="4686368" cy="4686368"/>
          </a:xfrm>
          <a:prstGeom prst="rect">
            <a:avLst/>
          </a:prstGeom>
        </p:spPr>
      </p:pic>
      <p:pic>
        <p:nvPicPr>
          <p:cNvPr id="11" name="Billede 7">
            <a:extLst>
              <a:ext uri="{FF2B5EF4-FFF2-40B4-BE49-F238E27FC236}">
                <a16:creationId xmlns:a16="http://schemas.microsoft.com/office/drawing/2014/main" id="{AF8F40A7-31C3-14B1-6C9E-6F3D830F8F25}"/>
              </a:ext>
            </a:extLst>
          </p:cNvPr>
          <p:cNvPicPr>
            <a:picLocks noChangeAspect="1"/>
          </p:cNvPicPr>
          <p:nvPr/>
        </p:nvPicPr>
        <p:blipFill>
          <a:blip r:embed="rId8"/>
          <a:stretch>
            <a:fillRect/>
          </a:stretch>
        </p:blipFill>
        <p:spPr>
          <a:xfrm>
            <a:off x="9047122" y="2279605"/>
            <a:ext cx="2860524" cy="1469388"/>
          </a:xfrm>
          <a:prstGeom prst="rect">
            <a:avLst/>
          </a:prstGeom>
        </p:spPr>
      </p:pic>
      <p:pic>
        <p:nvPicPr>
          <p:cNvPr id="6" name="Picture 5" descr="Chart, line chart&#10;&#10;Description automatically generated">
            <a:extLst>
              <a:ext uri="{FF2B5EF4-FFF2-40B4-BE49-F238E27FC236}">
                <a16:creationId xmlns:a16="http://schemas.microsoft.com/office/drawing/2014/main" id="{E38A518E-294C-7C0B-671A-5AF12F90CBE5}"/>
              </a:ext>
            </a:extLst>
          </p:cNvPr>
          <p:cNvPicPr>
            <a:picLocks noChangeAspect="1"/>
          </p:cNvPicPr>
          <p:nvPr/>
        </p:nvPicPr>
        <p:blipFill rotWithShape="1">
          <a:blip r:embed="rId9">
            <a:extLst>
              <a:ext uri="{28A0092B-C50C-407E-A947-70E740481C1C}">
                <a14:useLocalDpi xmlns:a14="http://schemas.microsoft.com/office/drawing/2010/main" val="0"/>
              </a:ext>
            </a:extLst>
          </a:blip>
          <a:srcRect l="2778"/>
          <a:stretch/>
        </p:blipFill>
        <p:spPr>
          <a:xfrm>
            <a:off x="963390" y="598140"/>
            <a:ext cx="3669633" cy="2830860"/>
          </a:xfrm>
          <a:prstGeom prst="rect">
            <a:avLst/>
          </a:prstGeom>
        </p:spPr>
      </p:pic>
    </p:spTree>
    <p:extLst>
      <p:ext uri="{BB962C8B-B14F-4D97-AF65-F5344CB8AC3E}">
        <p14:creationId xmlns:p14="http://schemas.microsoft.com/office/powerpoint/2010/main" val="1726170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86A89AC3-B2E7-4EAF-3DFF-881772713ACA}"/>
              </a:ext>
            </a:extLst>
          </p:cNvPr>
          <p:cNvGraphicFramePr>
            <a:graphicFrameLocks noChangeAspect="1"/>
          </p:cNvGraphicFramePr>
          <p:nvPr>
            <p:extLst>
              <p:ext uri="{D42A27DB-BD31-4B8C-83A1-F6EECF244321}">
                <p14:modId xmlns:p14="http://schemas.microsoft.com/office/powerpoint/2010/main" val="2356028047"/>
              </p:ext>
            </p:extLst>
          </p:nvPr>
        </p:nvGraphicFramePr>
        <p:xfrm>
          <a:off x="362442" y="5113259"/>
          <a:ext cx="2161044" cy="1542270"/>
        </p:xfrm>
        <a:graphic>
          <a:graphicData uri="http://schemas.openxmlformats.org/presentationml/2006/ole">
            <mc:AlternateContent xmlns:mc="http://schemas.openxmlformats.org/markup-compatibility/2006">
              <mc:Choice xmlns:v="urn:schemas-microsoft-com:vml" Requires="v">
                <p:oleObj name="Acrobat Document" r:id="rId3" imgW="6619831" imgH="4724025" progId="AcroExch.Document.DC">
                  <p:embed/>
                </p:oleObj>
              </mc:Choice>
              <mc:Fallback>
                <p:oleObj name="Acrobat Document" r:id="rId3" imgW="6619831" imgH="4724025" progId="AcroExch.Document.DC">
                  <p:embed/>
                  <p:pic>
                    <p:nvPicPr>
                      <p:cNvPr id="10" name="Object 9">
                        <a:extLst>
                          <a:ext uri="{FF2B5EF4-FFF2-40B4-BE49-F238E27FC236}">
                            <a16:creationId xmlns:a16="http://schemas.microsoft.com/office/drawing/2014/main" id="{86A89AC3-B2E7-4EAF-3DFF-881772713ACA}"/>
                          </a:ext>
                        </a:extLst>
                      </p:cNvPr>
                      <p:cNvPicPr/>
                      <p:nvPr/>
                    </p:nvPicPr>
                    <p:blipFill>
                      <a:blip r:embed="rId4"/>
                      <a:stretch>
                        <a:fillRect/>
                      </a:stretch>
                    </p:blipFill>
                    <p:spPr>
                      <a:xfrm>
                        <a:off x="362442" y="5113259"/>
                        <a:ext cx="2161044" cy="1542270"/>
                      </a:xfrm>
                      <a:prstGeom prst="rect">
                        <a:avLst/>
                      </a:prstGeom>
                    </p:spPr>
                  </p:pic>
                </p:oleObj>
              </mc:Fallback>
            </mc:AlternateContent>
          </a:graphicData>
        </a:graphic>
      </p:graphicFrame>
      <p:pic>
        <p:nvPicPr>
          <p:cNvPr id="2" name="Billede 1">
            <a:extLst>
              <a:ext uri="{FF2B5EF4-FFF2-40B4-BE49-F238E27FC236}">
                <a16:creationId xmlns:a16="http://schemas.microsoft.com/office/drawing/2014/main" id="{CFDF2F79-411E-57C7-57BE-D7CF87947230}"/>
              </a:ext>
            </a:extLst>
          </p:cNvPr>
          <p:cNvPicPr>
            <a:picLocks noChangeAspect="1"/>
          </p:cNvPicPr>
          <p:nvPr/>
        </p:nvPicPr>
        <p:blipFill>
          <a:blip r:embed="rId5"/>
          <a:srcRect/>
          <a:stretch/>
        </p:blipFill>
        <p:spPr>
          <a:xfrm>
            <a:off x="10178238" y="173122"/>
            <a:ext cx="1315262" cy="1315262"/>
          </a:xfrm>
          <a:prstGeom prst="rect">
            <a:avLst/>
          </a:prstGeom>
        </p:spPr>
      </p:pic>
      <p:pic>
        <p:nvPicPr>
          <p:cNvPr id="3" name="Billede 4">
            <a:extLst>
              <a:ext uri="{FF2B5EF4-FFF2-40B4-BE49-F238E27FC236}">
                <a16:creationId xmlns:a16="http://schemas.microsoft.com/office/drawing/2014/main" id="{7BF40AF0-41F7-0FD9-FDF6-88750BC713F8}"/>
              </a:ext>
            </a:extLst>
          </p:cNvPr>
          <p:cNvPicPr>
            <a:picLocks noChangeAspect="1"/>
          </p:cNvPicPr>
          <p:nvPr/>
        </p:nvPicPr>
        <p:blipFill>
          <a:blip r:embed="rId6"/>
          <a:stretch>
            <a:fillRect/>
          </a:stretch>
        </p:blipFill>
        <p:spPr>
          <a:xfrm>
            <a:off x="7712944" y="222183"/>
            <a:ext cx="2242888" cy="685020"/>
          </a:xfrm>
          <a:prstGeom prst="rect">
            <a:avLst/>
          </a:prstGeom>
        </p:spPr>
      </p:pic>
      <p:pic>
        <p:nvPicPr>
          <p:cNvPr id="4" name="Billede 9">
            <a:extLst>
              <a:ext uri="{FF2B5EF4-FFF2-40B4-BE49-F238E27FC236}">
                <a16:creationId xmlns:a16="http://schemas.microsoft.com/office/drawing/2014/main" id="{C2F4D7BC-A460-892E-6568-6B7BAD505A9C}"/>
              </a:ext>
            </a:extLst>
          </p:cNvPr>
          <p:cNvPicPr>
            <a:picLocks noChangeAspect="1"/>
          </p:cNvPicPr>
          <p:nvPr/>
        </p:nvPicPr>
        <p:blipFill>
          <a:blip r:embed="rId7"/>
          <a:stretch>
            <a:fillRect/>
          </a:stretch>
        </p:blipFill>
        <p:spPr>
          <a:xfrm>
            <a:off x="9132034" y="4554337"/>
            <a:ext cx="2877834" cy="2877834"/>
          </a:xfrm>
          <a:prstGeom prst="rect">
            <a:avLst/>
          </a:prstGeom>
        </p:spPr>
      </p:pic>
      <p:pic>
        <p:nvPicPr>
          <p:cNvPr id="11" name="Billede 7">
            <a:extLst>
              <a:ext uri="{FF2B5EF4-FFF2-40B4-BE49-F238E27FC236}">
                <a16:creationId xmlns:a16="http://schemas.microsoft.com/office/drawing/2014/main" id="{AF8F40A7-31C3-14B1-6C9E-6F3D830F8F25}"/>
              </a:ext>
            </a:extLst>
          </p:cNvPr>
          <p:cNvPicPr>
            <a:picLocks noChangeAspect="1"/>
          </p:cNvPicPr>
          <p:nvPr/>
        </p:nvPicPr>
        <p:blipFill>
          <a:blip r:embed="rId8"/>
          <a:stretch>
            <a:fillRect/>
          </a:stretch>
        </p:blipFill>
        <p:spPr>
          <a:xfrm>
            <a:off x="10101830" y="4232612"/>
            <a:ext cx="1756609" cy="902331"/>
          </a:xfrm>
          <a:prstGeom prst="rect">
            <a:avLst/>
          </a:prstGeom>
        </p:spPr>
      </p:pic>
      <p:pic>
        <p:nvPicPr>
          <p:cNvPr id="6" name="Picture 5" descr="Chart, line chart&#10;&#10;Description automatically generated">
            <a:extLst>
              <a:ext uri="{FF2B5EF4-FFF2-40B4-BE49-F238E27FC236}">
                <a16:creationId xmlns:a16="http://schemas.microsoft.com/office/drawing/2014/main" id="{083DDD22-EED2-CC86-BB64-303808238CBB}"/>
              </a:ext>
            </a:extLst>
          </p:cNvPr>
          <p:cNvPicPr>
            <a:picLocks noChangeAspect="1"/>
          </p:cNvPicPr>
          <p:nvPr/>
        </p:nvPicPr>
        <p:blipFill rotWithShape="1">
          <a:blip r:embed="rId9">
            <a:extLst>
              <a:ext uri="{28A0092B-C50C-407E-A947-70E740481C1C}">
                <a14:useLocalDpi xmlns:a14="http://schemas.microsoft.com/office/drawing/2010/main" val="0"/>
              </a:ext>
            </a:extLst>
          </a:blip>
          <a:srcRect l="2778"/>
          <a:stretch/>
        </p:blipFill>
        <p:spPr>
          <a:xfrm>
            <a:off x="3432651" y="1374416"/>
            <a:ext cx="5326698" cy="4109167"/>
          </a:xfrm>
          <a:prstGeom prst="rect">
            <a:avLst/>
          </a:prstGeom>
        </p:spPr>
      </p:pic>
    </p:spTree>
    <p:extLst>
      <p:ext uri="{BB962C8B-B14F-4D97-AF65-F5344CB8AC3E}">
        <p14:creationId xmlns:p14="http://schemas.microsoft.com/office/powerpoint/2010/main" val="36704939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CFDF2F79-411E-57C7-57BE-D7CF87947230}"/>
              </a:ext>
            </a:extLst>
          </p:cNvPr>
          <p:cNvPicPr>
            <a:picLocks noChangeAspect="1"/>
          </p:cNvPicPr>
          <p:nvPr/>
        </p:nvPicPr>
        <p:blipFill>
          <a:blip r:embed="rId3"/>
          <a:srcRect/>
          <a:stretch/>
        </p:blipFill>
        <p:spPr>
          <a:xfrm>
            <a:off x="10178238" y="173122"/>
            <a:ext cx="1315262" cy="1315262"/>
          </a:xfrm>
          <a:prstGeom prst="rect">
            <a:avLst/>
          </a:prstGeom>
        </p:spPr>
      </p:pic>
      <p:pic>
        <p:nvPicPr>
          <p:cNvPr id="3" name="Billede 4">
            <a:extLst>
              <a:ext uri="{FF2B5EF4-FFF2-40B4-BE49-F238E27FC236}">
                <a16:creationId xmlns:a16="http://schemas.microsoft.com/office/drawing/2014/main" id="{7BF40AF0-41F7-0FD9-FDF6-88750BC713F8}"/>
              </a:ext>
            </a:extLst>
          </p:cNvPr>
          <p:cNvPicPr>
            <a:picLocks noChangeAspect="1"/>
          </p:cNvPicPr>
          <p:nvPr/>
        </p:nvPicPr>
        <p:blipFill>
          <a:blip r:embed="rId4"/>
          <a:stretch>
            <a:fillRect/>
          </a:stretch>
        </p:blipFill>
        <p:spPr>
          <a:xfrm>
            <a:off x="2861658" y="1965939"/>
            <a:ext cx="6468683" cy="1975657"/>
          </a:xfrm>
          <a:prstGeom prst="rect">
            <a:avLst/>
          </a:prstGeom>
        </p:spPr>
      </p:pic>
      <p:graphicFrame>
        <p:nvGraphicFramePr>
          <p:cNvPr id="9" name="Object 8">
            <a:extLst>
              <a:ext uri="{FF2B5EF4-FFF2-40B4-BE49-F238E27FC236}">
                <a16:creationId xmlns:a16="http://schemas.microsoft.com/office/drawing/2014/main" id="{5F884BA5-FA3B-B5F0-AD5D-F7790F58F3E9}"/>
              </a:ext>
            </a:extLst>
          </p:cNvPr>
          <p:cNvGraphicFramePr>
            <a:graphicFrameLocks noChangeAspect="1"/>
          </p:cNvGraphicFramePr>
          <p:nvPr>
            <p:extLst>
              <p:ext uri="{D42A27DB-BD31-4B8C-83A1-F6EECF244321}">
                <p14:modId xmlns:p14="http://schemas.microsoft.com/office/powerpoint/2010/main" val="2847428513"/>
              </p:ext>
            </p:extLst>
          </p:nvPr>
        </p:nvGraphicFramePr>
        <p:xfrm>
          <a:off x="362442" y="5113259"/>
          <a:ext cx="2161044" cy="1542270"/>
        </p:xfrm>
        <a:graphic>
          <a:graphicData uri="http://schemas.openxmlformats.org/presentationml/2006/ole">
            <mc:AlternateContent xmlns:mc="http://schemas.openxmlformats.org/markup-compatibility/2006">
              <mc:Choice xmlns:v="urn:schemas-microsoft-com:vml" Requires="v">
                <p:oleObj name="Acrobat Document" r:id="rId5" imgW="6619831" imgH="4724025" progId="AcroExch.Document.DC">
                  <p:embed/>
                </p:oleObj>
              </mc:Choice>
              <mc:Fallback>
                <p:oleObj name="Acrobat Document" r:id="rId5" imgW="6619831" imgH="4724025" progId="AcroExch.Document.DC">
                  <p:embed/>
                  <p:pic>
                    <p:nvPicPr>
                      <p:cNvPr id="9" name="Object 8">
                        <a:extLst>
                          <a:ext uri="{FF2B5EF4-FFF2-40B4-BE49-F238E27FC236}">
                            <a16:creationId xmlns:a16="http://schemas.microsoft.com/office/drawing/2014/main" id="{5F884BA5-FA3B-B5F0-AD5D-F7790F58F3E9}"/>
                          </a:ext>
                        </a:extLst>
                      </p:cNvPr>
                      <p:cNvPicPr/>
                      <p:nvPr/>
                    </p:nvPicPr>
                    <p:blipFill>
                      <a:blip r:embed="rId6"/>
                      <a:stretch>
                        <a:fillRect/>
                      </a:stretch>
                    </p:blipFill>
                    <p:spPr>
                      <a:xfrm>
                        <a:off x="362442" y="5113259"/>
                        <a:ext cx="2161044" cy="1542270"/>
                      </a:xfrm>
                      <a:prstGeom prst="rect">
                        <a:avLst/>
                      </a:prstGeom>
                    </p:spPr>
                  </p:pic>
                </p:oleObj>
              </mc:Fallback>
            </mc:AlternateContent>
          </a:graphicData>
        </a:graphic>
      </p:graphicFrame>
      <p:pic>
        <p:nvPicPr>
          <p:cNvPr id="12" name="Billede 9">
            <a:extLst>
              <a:ext uri="{FF2B5EF4-FFF2-40B4-BE49-F238E27FC236}">
                <a16:creationId xmlns:a16="http://schemas.microsoft.com/office/drawing/2014/main" id="{A994DD01-31BD-4ACD-532E-F918E08EAC9F}"/>
              </a:ext>
            </a:extLst>
          </p:cNvPr>
          <p:cNvPicPr>
            <a:picLocks noChangeAspect="1"/>
          </p:cNvPicPr>
          <p:nvPr/>
        </p:nvPicPr>
        <p:blipFill>
          <a:blip r:embed="rId7"/>
          <a:stretch>
            <a:fillRect/>
          </a:stretch>
        </p:blipFill>
        <p:spPr>
          <a:xfrm>
            <a:off x="9132034" y="4554337"/>
            <a:ext cx="2877834" cy="2877834"/>
          </a:xfrm>
          <a:prstGeom prst="rect">
            <a:avLst/>
          </a:prstGeom>
        </p:spPr>
      </p:pic>
      <p:pic>
        <p:nvPicPr>
          <p:cNvPr id="13" name="Billede 7">
            <a:extLst>
              <a:ext uri="{FF2B5EF4-FFF2-40B4-BE49-F238E27FC236}">
                <a16:creationId xmlns:a16="http://schemas.microsoft.com/office/drawing/2014/main" id="{50E32586-7756-98A5-0356-EEB4FA8EEC99}"/>
              </a:ext>
            </a:extLst>
          </p:cNvPr>
          <p:cNvPicPr>
            <a:picLocks noChangeAspect="1"/>
          </p:cNvPicPr>
          <p:nvPr/>
        </p:nvPicPr>
        <p:blipFill>
          <a:blip r:embed="rId8"/>
          <a:stretch>
            <a:fillRect/>
          </a:stretch>
        </p:blipFill>
        <p:spPr>
          <a:xfrm>
            <a:off x="10101830" y="4232612"/>
            <a:ext cx="1756609" cy="902331"/>
          </a:xfrm>
          <a:prstGeom prst="rect">
            <a:avLst/>
          </a:prstGeom>
        </p:spPr>
      </p:pic>
      <p:pic>
        <p:nvPicPr>
          <p:cNvPr id="4" name="Picture 3" descr="Chart, line chart&#10;&#10;Description automatically generated">
            <a:extLst>
              <a:ext uri="{FF2B5EF4-FFF2-40B4-BE49-F238E27FC236}">
                <a16:creationId xmlns:a16="http://schemas.microsoft.com/office/drawing/2014/main" id="{51ACDE15-D90D-1508-C01D-458546A63DBB}"/>
              </a:ext>
            </a:extLst>
          </p:cNvPr>
          <p:cNvPicPr>
            <a:picLocks noChangeAspect="1"/>
          </p:cNvPicPr>
          <p:nvPr/>
        </p:nvPicPr>
        <p:blipFill rotWithShape="1">
          <a:blip r:embed="rId9">
            <a:extLst>
              <a:ext uri="{28A0092B-C50C-407E-A947-70E740481C1C}">
                <a14:useLocalDpi xmlns:a14="http://schemas.microsoft.com/office/drawing/2010/main" val="0"/>
              </a:ext>
            </a:extLst>
          </a:blip>
          <a:srcRect l="2778"/>
          <a:stretch/>
        </p:blipFill>
        <p:spPr>
          <a:xfrm>
            <a:off x="623054" y="598139"/>
            <a:ext cx="1906924" cy="1471056"/>
          </a:xfrm>
          <a:prstGeom prst="rect">
            <a:avLst/>
          </a:prstGeom>
        </p:spPr>
      </p:pic>
    </p:spTree>
    <p:extLst>
      <p:ext uri="{BB962C8B-B14F-4D97-AF65-F5344CB8AC3E}">
        <p14:creationId xmlns:p14="http://schemas.microsoft.com/office/powerpoint/2010/main" val="4141118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86A89AC3-B2E7-4EAF-3DFF-881772713ACA}"/>
              </a:ext>
            </a:extLst>
          </p:cNvPr>
          <p:cNvGraphicFramePr>
            <a:graphicFrameLocks noChangeAspect="1"/>
          </p:cNvGraphicFramePr>
          <p:nvPr>
            <p:extLst>
              <p:ext uri="{D42A27DB-BD31-4B8C-83A1-F6EECF244321}">
                <p14:modId xmlns:p14="http://schemas.microsoft.com/office/powerpoint/2010/main" val="4111779659"/>
              </p:ext>
            </p:extLst>
          </p:nvPr>
        </p:nvGraphicFramePr>
        <p:xfrm>
          <a:off x="3275693" y="1444968"/>
          <a:ext cx="5640614" cy="4025531"/>
        </p:xfrm>
        <a:graphic>
          <a:graphicData uri="http://schemas.openxmlformats.org/presentationml/2006/ole">
            <mc:AlternateContent xmlns:mc="http://schemas.openxmlformats.org/markup-compatibility/2006">
              <mc:Choice xmlns:v="urn:schemas-microsoft-com:vml" Requires="v">
                <p:oleObj name="Acrobat Document" r:id="rId3" imgW="6619831" imgH="4724025" progId="AcroExch.Document.DC">
                  <p:embed/>
                </p:oleObj>
              </mc:Choice>
              <mc:Fallback>
                <p:oleObj name="Acrobat Document" r:id="rId3" imgW="6619831" imgH="4724025" progId="AcroExch.Document.DC">
                  <p:embed/>
                  <p:pic>
                    <p:nvPicPr>
                      <p:cNvPr id="10" name="Object 9">
                        <a:extLst>
                          <a:ext uri="{FF2B5EF4-FFF2-40B4-BE49-F238E27FC236}">
                            <a16:creationId xmlns:a16="http://schemas.microsoft.com/office/drawing/2014/main" id="{86A89AC3-B2E7-4EAF-3DFF-881772713ACA}"/>
                          </a:ext>
                        </a:extLst>
                      </p:cNvPr>
                      <p:cNvPicPr/>
                      <p:nvPr/>
                    </p:nvPicPr>
                    <p:blipFill>
                      <a:blip r:embed="rId4"/>
                      <a:stretch>
                        <a:fillRect/>
                      </a:stretch>
                    </p:blipFill>
                    <p:spPr>
                      <a:xfrm>
                        <a:off x="3275693" y="1444968"/>
                        <a:ext cx="5640614" cy="4025531"/>
                      </a:xfrm>
                      <a:prstGeom prst="rect">
                        <a:avLst/>
                      </a:prstGeom>
                    </p:spPr>
                  </p:pic>
                </p:oleObj>
              </mc:Fallback>
            </mc:AlternateContent>
          </a:graphicData>
        </a:graphic>
      </p:graphicFrame>
      <p:pic>
        <p:nvPicPr>
          <p:cNvPr id="2" name="Billede 1">
            <a:extLst>
              <a:ext uri="{FF2B5EF4-FFF2-40B4-BE49-F238E27FC236}">
                <a16:creationId xmlns:a16="http://schemas.microsoft.com/office/drawing/2014/main" id="{CFDF2F79-411E-57C7-57BE-D7CF87947230}"/>
              </a:ext>
            </a:extLst>
          </p:cNvPr>
          <p:cNvPicPr>
            <a:picLocks noChangeAspect="1"/>
          </p:cNvPicPr>
          <p:nvPr/>
        </p:nvPicPr>
        <p:blipFill>
          <a:blip r:embed="rId5"/>
          <a:srcRect/>
          <a:stretch/>
        </p:blipFill>
        <p:spPr>
          <a:xfrm>
            <a:off x="10178238" y="173122"/>
            <a:ext cx="1315262" cy="1315262"/>
          </a:xfrm>
          <a:prstGeom prst="rect">
            <a:avLst/>
          </a:prstGeom>
        </p:spPr>
      </p:pic>
      <p:pic>
        <p:nvPicPr>
          <p:cNvPr id="9" name="Billede 4">
            <a:extLst>
              <a:ext uri="{FF2B5EF4-FFF2-40B4-BE49-F238E27FC236}">
                <a16:creationId xmlns:a16="http://schemas.microsoft.com/office/drawing/2014/main" id="{651A0A10-F3AC-38AC-FB43-1D717DAAB2E5}"/>
              </a:ext>
            </a:extLst>
          </p:cNvPr>
          <p:cNvPicPr>
            <a:picLocks noChangeAspect="1"/>
          </p:cNvPicPr>
          <p:nvPr/>
        </p:nvPicPr>
        <p:blipFill>
          <a:blip r:embed="rId6"/>
          <a:stretch>
            <a:fillRect/>
          </a:stretch>
        </p:blipFill>
        <p:spPr>
          <a:xfrm>
            <a:off x="7733446" y="414904"/>
            <a:ext cx="2242888" cy="685020"/>
          </a:xfrm>
          <a:prstGeom prst="rect">
            <a:avLst/>
          </a:prstGeom>
        </p:spPr>
      </p:pic>
      <p:pic>
        <p:nvPicPr>
          <p:cNvPr id="12" name="Billede 9">
            <a:extLst>
              <a:ext uri="{FF2B5EF4-FFF2-40B4-BE49-F238E27FC236}">
                <a16:creationId xmlns:a16="http://schemas.microsoft.com/office/drawing/2014/main" id="{C9C6D8A5-595F-944C-0FB5-54CF357E0E93}"/>
              </a:ext>
            </a:extLst>
          </p:cNvPr>
          <p:cNvPicPr>
            <a:picLocks noChangeAspect="1"/>
          </p:cNvPicPr>
          <p:nvPr/>
        </p:nvPicPr>
        <p:blipFill>
          <a:blip r:embed="rId7"/>
          <a:stretch>
            <a:fillRect/>
          </a:stretch>
        </p:blipFill>
        <p:spPr>
          <a:xfrm>
            <a:off x="9132034" y="4554337"/>
            <a:ext cx="2877834" cy="2877834"/>
          </a:xfrm>
          <a:prstGeom prst="rect">
            <a:avLst/>
          </a:prstGeom>
        </p:spPr>
      </p:pic>
      <p:pic>
        <p:nvPicPr>
          <p:cNvPr id="13" name="Billede 7">
            <a:extLst>
              <a:ext uri="{FF2B5EF4-FFF2-40B4-BE49-F238E27FC236}">
                <a16:creationId xmlns:a16="http://schemas.microsoft.com/office/drawing/2014/main" id="{D3227CF9-7351-BFB6-0A3D-D06B3327DC25}"/>
              </a:ext>
            </a:extLst>
          </p:cNvPr>
          <p:cNvPicPr>
            <a:picLocks noChangeAspect="1"/>
          </p:cNvPicPr>
          <p:nvPr/>
        </p:nvPicPr>
        <p:blipFill>
          <a:blip r:embed="rId8"/>
          <a:stretch>
            <a:fillRect/>
          </a:stretch>
        </p:blipFill>
        <p:spPr>
          <a:xfrm>
            <a:off x="10101830" y="4232612"/>
            <a:ext cx="1756609" cy="902331"/>
          </a:xfrm>
          <a:prstGeom prst="rect">
            <a:avLst/>
          </a:prstGeom>
        </p:spPr>
      </p:pic>
      <p:pic>
        <p:nvPicPr>
          <p:cNvPr id="3" name="Picture 2" descr="Chart, line chart&#10;&#10;Description automatically generated">
            <a:extLst>
              <a:ext uri="{FF2B5EF4-FFF2-40B4-BE49-F238E27FC236}">
                <a16:creationId xmlns:a16="http://schemas.microsoft.com/office/drawing/2014/main" id="{0926072C-D591-D334-B04B-7BC20647128C}"/>
              </a:ext>
            </a:extLst>
          </p:cNvPr>
          <p:cNvPicPr>
            <a:picLocks noChangeAspect="1"/>
          </p:cNvPicPr>
          <p:nvPr/>
        </p:nvPicPr>
        <p:blipFill rotWithShape="1">
          <a:blip r:embed="rId9">
            <a:extLst>
              <a:ext uri="{28A0092B-C50C-407E-A947-70E740481C1C}">
                <a14:useLocalDpi xmlns:a14="http://schemas.microsoft.com/office/drawing/2010/main" val="0"/>
              </a:ext>
            </a:extLst>
          </a:blip>
          <a:srcRect l="2778"/>
          <a:stretch/>
        </p:blipFill>
        <p:spPr>
          <a:xfrm>
            <a:off x="623054" y="598139"/>
            <a:ext cx="1906924" cy="1471056"/>
          </a:xfrm>
          <a:prstGeom prst="rect">
            <a:avLst/>
          </a:prstGeom>
        </p:spPr>
      </p:pic>
    </p:spTree>
    <p:extLst>
      <p:ext uri="{BB962C8B-B14F-4D97-AF65-F5344CB8AC3E}">
        <p14:creationId xmlns:p14="http://schemas.microsoft.com/office/powerpoint/2010/main" val="3167692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lede 1">
            <a:extLst>
              <a:ext uri="{FF2B5EF4-FFF2-40B4-BE49-F238E27FC236}">
                <a16:creationId xmlns:a16="http://schemas.microsoft.com/office/drawing/2014/main" id="{CFDF2F79-411E-57C7-57BE-D7CF87947230}"/>
              </a:ext>
            </a:extLst>
          </p:cNvPr>
          <p:cNvPicPr>
            <a:picLocks noChangeAspect="1"/>
          </p:cNvPicPr>
          <p:nvPr/>
        </p:nvPicPr>
        <p:blipFill>
          <a:blip r:embed="rId3"/>
          <a:srcRect/>
          <a:stretch/>
        </p:blipFill>
        <p:spPr>
          <a:xfrm>
            <a:off x="10178238" y="173122"/>
            <a:ext cx="1315262" cy="1315262"/>
          </a:xfrm>
          <a:prstGeom prst="rect">
            <a:avLst/>
          </a:prstGeom>
        </p:spPr>
      </p:pic>
      <p:pic>
        <p:nvPicPr>
          <p:cNvPr id="4" name="Billede 9">
            <a:extLst>
              <a:ext uri="{FF2B5EF4-FFF2-40B4-BE49-F238E27FC236}">
                <a16:creationId xmlns:a16="http://schemas.microsoft.com/office/drawing/2014/main" id="{C2F4D7BC-A460-892E-6568-6B7BAD505A9C}"/>
              </a:ext>
            </a:extLst>
          </p:cNvPr>
          <p:cNvPicPr>
            <a:picLocks noChangeAspect="1"/>
          </p:cNvPicPr>
          <p:nvPr/>
        </p:nvPicPr>
        <p:blipFill>
          <a:blip r:embed="rId4"/>
          <a:stretch>
            <a:fillRect/>
          </a:stretch>
        </p:blipFill>
        <p:spPr>
          <a:xfrm>
            <a:off x="3162302" y="1158830"/>
            <a:ext cx="5867396" cy="5867396"/>
          </a:xfrm>
          <a:prstGeom prst="rect">
            <a:avLst/>
          </a:prstGeom>
        </p:spPr>
      </p:pic>
      <p:pic>
        <p:nvPicPr>
          <p:cNvPr id="11" name="Billede 7">
            <a:extLst>
              <a:ext uri="{FF2B5EF4-FFF2-40B4-BE49-F238E27FC236}">
                <a16:creationId xmlns:a16="http://schemas.microsoft.com/office/drawing/2014/main" id="{AF8F40A7-31C3-14B1-6C9E-6F3D830F8F25}"/>
              </a:ext>
            </a:extLst>
          </p:cNvPr>
          <p:cNvPicPr>
            <a:picLocks noChangeAspect="1"/>
          </p:cNvPicPr>
          <p:nvPr/>
        </p:nvPicPr>
        <p:blipFill>
          <a:blip r:embed="rId5"/>
          <a:stretch>
            <a:fillRect/>
          </a:stretch>
        </p:blipFill>
        <p:spPr>
          <a:xfrm>
            <a:off x="5223971" y="598139"/>
            <a:ext cx="3313107" cy="1701870"/>
          </a:xfrm>
          <a:prstGeom prst="rect">
            <a:avLst/>
          </a:prstGeom>
        </p:spPr>
      </p:pic>
      <p:pic>
        <p:nvPicPr>
          <p:cNvPr id="7" name="Billede 4">
            <a:extLst>
              <a:ext uri="{FF2B5EF4-FFF2-40B4-BE49-F238E27FC236}">
                <a16:creationId xmlns:a16="http://schemas.microsoft.com/office/drawing/2014/main" id="{DFB0616F-BFEF-23F9-F6F0-BC04D7AD3664}"/>
              </a:ext>
            </a:extLst>
          </p:cNvPr>
          <p:cNvPicPr>
            <a:picLocks noChangeAspect="1"/>
          </p:cNvPicPr>
          <p:nvPr/>
        </p:nvPicPr>
        <p:blipFill>
          <a:blip r:embed="rId6"/>
          <a:stretch>
            <a:fillRect/>
          </a:stretch>
        </p:blipFill>
        <p:spPr>
          <a:xfrm>
            <a:off x="7733446" y="414904"/>
            <a:ext cx="2242888" cy="685020"/>
          </a:xfrm>
          <a:prstGeom prst="rect">
            <a:avLst/>
          </a:prstGeom>
        </p:spPr>
      </p:pic>
      <p:graphicFrame>
        <p:nvGraphicFramePr>
          <p:cNvPr id="8" name="Object 7">
            <a:extLst>
              <a:ext uri="{FF2B5EF4-FFF2-40B4-BE49-F238E27FC236}">
                <a16:creationId xmlns:a16="http://schemas.microsoft.com/office/drawing/2014/main" id="{0D1965EB-CBCD-F7B2-4BB7-00535834C316}"/>
              </a:ext>
            </a:extLst>
          </p:cNvPr>
          <p:cNvGraphicFramePr>
            <a:graphicFrameLocks noChangeAspect="1"/>
          </p:cNvGraphicFramePr>
          <p:nvPr>
            <p:extLst>
              <p:ext uri="{D42A27DB-BD31-4B8C-83A1-F6EECF244321}">
                <p14:modId xmlns:p14="http://schemas.microsoft.com/office/powerpoint/2010/main" val="271295976"/>
              </p:ext>
            </p:extLst>
          </p:nvPr>
        </p:nvGraphicFramePr>
        <p:xfrm>
          <a:off x="362442" y="5113259"/>
          <a:ext cx="2161044" cy="1542270"/>
        </p:xfrm>
        <a:graphic>
          <a:graphicData uri="http://schemas.openxmlformats.org/presentationml/2006/ole">
            <mc:AlternateContent xmlns:mc="http://schemas.openxmlformats.org/markup-compatibility/2006">
              <mc:Choice xmlns:v="urn:schemas-microsoft-com:vml" Requires="v">
                <p:oleObj name="Acrobat Document" r:id="rId7" imgW="6619831" imgH="4724025" progId="AcroExch.Document.DC">
                  <p:embed/>
                </p:oleObj>
              </mc:Choice>
              <mc:Fallback>
                <p:oleObj name="Acrobat Document" r:id="rId7" imgW="6619831" imgH="4724025" progId="AcroExch.Document.DC">
                  <p:embed/>
                  <p:pic>
                    <p:nvPicPr>
                      <p:cNvPr id="8" name="Object 7">
                        <a:extLst>
                          <a:ext uri="{FF2B5EF4-FFF2-40B4-BE49-F238E27FC236}">
                            <a16:creationId xmlns:a16="http://schemas.microsoft.com/office/drawing/2014/main" id="{0D1965EB-CBCD-F7B2-4BB7-00535834C316}"/>
                          </a:ext>
                        </a:extLst>
                      </p:cNvPr>
                      <p:cNvPicPr/>
                      <p:nvPr/>
                    </p:nvPicPr>
                    <p:blipFill>
                      <a:blip r:embed="rId8"/>
                      <a:stretch>
                        <a:fillRect/>
                      </a:stretch>
                    </p:blipFill>
                    <p:spPr>
                      <a:xfrm>
                        <a:off x="362442" y="5113259"/>
                        <a:ext cx="2161044" cy="1542270"/>
                      </a:xfrm>
                      <a:prstGeom prst="rect">
                        <a:avLst/>
                      </a:prstGeom>
                    </p:spPr>
                  </p:pic>
                </p:oleObj>
              </mc:Fallback>
            </mc:AlternateContent>
          </a:graphicData>
        </a:graphic>
      </p:graphicFrame>
      <p:pic>
        <p:nvPicPr>
          <p:cNvPr id="3" name="Picture 2" descr="Chart, line chart&#10;&#10;Description automatically generated">
            <a:extLst>
              <a:ext uri="{FF2B5EF4-FFF2-40B4-BE49-F238E27FC236}">
                <a16:creationId xmlns:a16="http://schemas.microsoft.com/office/drawing/2014/main" id="{FFAC3133-3A5C-778D-D9EA-7F13D9F94E9E}"/>
              </a:ext>
            </a:extLst>
          </p:cNvPr>
          <p:cNvPicPr>
            <a:picLocks noChangeAspect="1"/>
          </p:cNvPicPr>
          <p:nvPr/>
        </p:nvPicPr>
        <p:blipFill rotWithShape="1">
          <a:blip r:embed="rId9">
            <a:extLst>
              <a:ext uri="{28A0092B-C50C-407E-A947-70E740481C1C}">
                <a14:useLocalDpi xmlns:a14="http://schemas.microsoft.com/office/drawing/2010/main" val="0"/>
              </a:ext>
            </a:extLst>
          </a:blip>
          <a:srcRect l="2778"/>
          <a:stretch/>
        </p:blipFill>
        <p:spPr>
          <a:xfrm>
            <a:off x="623054" y="598139"/>
            <a:ext cx="1906924" cy="1471056"/>
          </a:xfrm>
          <a:prstGeom prst="rect">
            <a:avLst/>
          </a:prstGeom>
        </p:spPr>
      </p:pic>
    </p:spTree>
    <p:extLst>
      <p:ext uri="{BB962C8B-B14F-4D97-AF65-F5344CB8AC3E}">
        <p14:creationId xmlns:p14="http://schemas.microsoft.com/office/powerpoint/2010/main" val="3327925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STM_Mockup_waves">
            <a:hlinkClick r:id="" action="ppaction://media"/>
            <a:extLst>
              <a:ext uri="{FF2B5EF4-FFF2-40B4-BE49-F238E27FC236}">
                <a16:creationId xmlns:a16="http://schemas.microsoft.com/office/drawing/2014/main" id="{D781C3AC-64CA-58D1-A16A-8EA3041A82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3224" y="3454648"/>
            <a:ext cx="812800" cy="812800"/>
          </a:xfrm>
          <a:prstGeom prst="rect">
            <a:avLst/>
          </a:prstGeom>
        </p:spPr>
      </p:pic>
      <p:pic>
        <p:nvPicPr>
          <p:cNvPr id="8" name="Picture 7">
            <a:extLst>
              <a:ext uri="{FF2B5EF4-FFF2-40B4-BE49-F238E27FC236}">
                <a16:creationId xmlns:a16="http://schemas.microsoft.com/office/drawing/2014/main" id="{85EDCFFB-0326-3413-0002-C3F36A99A85A}"/>
              </a:ext>
            </a:extLst>
          </p:cNvPr>
          <p:cNvPicPr>
            <a:picLocks noChangeAspect="1"/>
          </p:cNvPicPr>
          <p:nvPr/>
        </p:nvPicPr>
        <p:blipFill rotWithShape="1">
          <a:blip r:embed="rId6">
            <a:extLst>
              <a:ext uri="{28A0092B-C50C-407E-A947-70E740481C1C}">
                <a14:useLocalDpi xmlns:a14="http://schemas.microsoft.com/office/drawing/2010/main" val="0"/>
              </a:ext>
            </a:extLst>
          </a:blip>
          <a:srcRect l="9248" r="9248"/>
          <a:stretch/>
        </p:blipFill>
        <p:spPr>
          <a:xfrm>
            <a:off x="839786" y="2491933"/>
            <a:ext cx="10653713" cy="2888291"/>
          </a:xfrm>
          <a:prstGeom prst="rect">
            <a:avLst/>
          </a:prstGeom>
        </p:spPr>
      </p:pic>
      <p:cxnSp>
        <p:nvCxnSpPr>
          <p:cNvPr id="9" name="Straight Connector 8">
            <a:extLst>
              <a:ext uri="{FF2B5EF4-FFF2-40B4-BE49-F238E27FC236}">
                <a16:creationId xmlns:a16="http://schemas.microsoft.com/office/drawing/2014/main" id="{68DD4E25-F4FD-5DF8-9E43-582BAB6A09A2}"/>
              </a:ext>
            </a:extLst>
          </p:cNvPr>
          <p:cNvCxnSpPr>
            <a:cxnSpLocks/>
          </p:cNvCxnSpPr>
          <p:nvPr/>
        </p:nvCxnSpPr>
        <p:spPr>
          <a:xfrm flipV="1">
            <a:off x="1295540" y="2704820"/>
            <a:ext cx="15574" cy="2232248"/>
          </a:xfrm>
          <a:prstGeom prst="line">
            <a:avLst/>
          </a:prstGeom>
          <a:ln w="57150"/>
        </p:spPr>
        <p:style>
          <a:lnRef idx="1">
            <a:schemeClr val="accent1"/>
          </a:lnRef>
          <a:fillRef idx="0">
            <a:schemeClr val="accent1"/>
          </a:fillRef>
          <a:effectRef idx="0">
            <a:schemeClr val="accent1"/>
          </a:effectRef>
          <a:fontRef idx="minor">
            <a:schemeClr val="tx1"/>
          </a:fontRef>
        </p:style>
      </p:cxnSp>
      <p:pic>
        <p:nvPicPr>
          <p:cNvPr id="4" name="Billede 3">
            <a:extLst>
              <a:ext uri="{FF2B5EF4-FFF2-40B4-BE49-F238E27FC236}">
                <a16:creationId xmlns:a16="http://schemas.microsoft.com/office/drawing/2014/main" id="{04DA3A1E-BDB0-527B-177B-D3413F7AA945}"/>
              </a:ext>
            </a:extLst>
          </p:cNvPr>
          <p:cNvPicPr>
            <a:picLocks noChangeAspect="1"/>
          </p:cNvPicPr>
          <p:nvPr/>
        </p:nvPicPr>
        <p:blipFill>
          <a:blip r:embed="rId7"/>
          <a:srcRect/>
          <a:stretch/>
        </p:blipFill>
        <p:spPr>
          <a:xfrm>
            <a:off x="10178238" y="173122"/>
            <a:ext cx="1315262" cy="1315262"/>
          </a:xfrm>
          <a:prstGeom prst="rect">
            <a:avLst/>
          </a:prstGeom>
        </p:spPr>
      </p:pic>
      <p:sp>
        <p:nvSpPr>
          <p:cNvPr id="12" name="Pladsholder til tekst 11">
            <a:extLst>
              <a:ext uri="{FF2B5EF4-FFF2-40B4-BE49-F238E27FC236}">
                <a16:creationId xmlns:a16="http://schemas.microsoft.com/office/drawing/2014/main" id="{46B75388-7A92-AF29-727F-D96F6657D245}"/>
              </a:ext>
            </a:extLst>
          </p:cNvPr>
          <p:cNvSpPr>
            <a:spLocks noGrp="1"/>
          </p:cNvSpPr>
          <p:nvPr>
            <p:ph type="body" sz="quarter" idx="10"/>
          </p:nvPr>
        </p:nvSpPr>
        <p:spPr/>
        <p:txBody>
          <a:bodyPr/>
          <a:lstStyle/>
          <a:p>
            <a:r>
              <a:rPr lang="da-DK"/>
              <a:t>First prototype</a:t>
            </a:r>
          </a:p>
        </p:txBody>
      </p:sp>
      <p:sp>
        <p:nvSpPr>
          <p:cNvPr id="13" name="Pladsholder til tekst 12">
            <a:extLst>
              <a:ext uri="{FF2B5EF4-FFF2-40B4-BE49-F238E27FC236}">
                <a16:creationId xmlns:a16="http://schemas.microsoft.com/office/drawing/2014/main" id="{F19204A9-DD5F-949E-C1B1-99D8F9557B93}"/>
              </a:ext>
            </a:extLst>
          </p:cNvPr>
          <p:cNvSpPr>
            <a:spLocks noGrp="1"/>
          </p:cNvSpPr>
          <p:nvPr>
            <p:ph type="body" sz="quarter" idx="11"/>
          </p:nvPr>
        </p:nvSpPr>
        <p:spPr/>
        <p:txBody>
          <a:bodyPr/>
          <a:lstStyle/>
          <a:p>
            <a:r>
              <a:rPr lang="da-DK"/>
              <a:t>- 1-button test paradigm: Waves</a:t>
            </a:r>
          </a:p>
        </p:txBody>
      </p:sp>
    </p:spTree>
    <p:extLst>
      <p:ext uri="{BB962C8B-B14F-4D97-AF65-F5344CB8AC3E}">
        <p14:creationId xmlns:p14="http://schemas.microsoft.com/office/powerpoint/2010/main" val="385287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fill="hold" nodeType="clickEffect">
                                  <p:stCondLst>
                                    <p:cond delay="0"/>
                                  </p:stCondLst>
                                  <p:childTnLst>
                                    <p:animMotion origin="layout" path="M -0.00078 0.00023 L 0.83451 -0.00047 " pathEditMode="relative" rAng="0" ptsTypes="AA">
                                      <p:cBhvr>
                                        <p:cTn id="6" dur="20000" fill="hold"/>
                                        <p:tgtEl>
                                          <p:spTgt spid="9"/>
                                        </p:tgtEl>
                                        <p:attrNameLst>
                                          <p:attrName>ppt_x</p:attrName>
                                          <p:attrName>ppt_y</p:attrName>
                                        </p:attrNameLst>
                                      </p:cBhvr>
                                      <p:rCtr x="41758" y="-46"/>
                                    </p:animMotion>
                                  </p:childTnLst>
                                </p:cTn>
                              </p:par>
                              <p:par>
                                <p:cTn id="7" presetID="1" presetClass="mediacall" presetSubtype="0" fill="hold" nodeType="withEffect">
                                  <p:stCondLst>
                                    <p:cond delay="0"/>
                                  </p:stCondLst>
                                  <p:childTnLst>
                                    <p:cmd type="call" cmd="playFrom(0.0)">
                                      <p:cBhvr>
                                        <p:cTn id="8" dur="20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20000" fill="hold"/>
                                        <p:tgtEl>
                                          <p:spTgt spid="7"/>
                                        </p:tgtEl>
                                      </p:cBhvr>
                                    </p:cmd>
                                  </p:childTnLst>
                                </p:cTn>
                              </p:par>
                            </p:childTnLst>
                          </p:cTn>
                        </p:par>
                      </p:childTnLst>
                    </p:cTn>
                  </p:par>
                </p:childTnLst>
              </p:cTn>
              <p:nextCondLst>
                <p:cond evt="onClick" delay="0">
                  <p:tgtEl>
                    <p:spTgt spid="7"/>
                  </p:tgtEl>
                </p:cond>
              </p:nextCondLst>
            </p:seq>
            <p:audio>
              <p:cMediaNode vol="80000">
                <p:cTn id="14" fill="hold" display="0">
                  <p:stCondLst>
                    <p:cond delay="indefinite"/>
                  </p:stCondLst>
                  <p:endCondLst>
                    <p:cond evt="onStopAudio" delay="0">
                      <p:tgtEl>
                        <p:sldTgt/>
                      </p:tgtEl>
                    </p:cond>
                  </p:endCondLst>
                </p:cTn>
                <p:tgtEl>
                  <p:spTgt spid="7"/>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dsholder til tekst 2">
            <a:extLst>
              <a:ext uri="{FF2B5EF4-FFF2-40B4-BE49-F238E27FC236}">
                <a16:creationId xmlns:a16="http://schemas.microsoft.com/office/drawing/2014/main" id="{71CD6A7D-9A0E-AA3E-8EF4-423A23CDF308}"/>
              </a:ext>
            </a:extLst>
          </p:cNvPr>
          <p:cNvSpPr>
            <a:spLocks noGrp="1"/>
          </p:cNvSpPr>
          <p:nvPr>
            <p:ph type="body" sz="quarter" idx="11"/>
          </p:nvPr>
        </p:nvSpPr>
        <p:spPr/>
        <p:txBody>
          <a:bodyPr/>
          <a:lstStyle/>
          <a:p>
            <a:pPr marL="342900" indent="-342900">
              <a:buFont typeface="Normal systemskrift"/>
              <a:buChar char="-"/>
            </a:pPr>
            <a:r>
              <a:rPr lang="da-DK" err="1"/>
              <a:t>Threshold</a:t>
            </a:r>
            <a:r>
              <a:rPr lang="da-DK"/>
              <a:t> determination</a:t>
            </a:r>
          </a:p>
          <a:p>
            <a:pPr marL="1028700" lvl="1" indent="-342900">
              <a:buFont typeface="Normal systemskrift"/>
              <a:buChar char="-"/>
            </a:pPr>
            <a:r>
              <a:rPr lang="da-DK" err="1"/>
              <a:t>Hughson-Westlake</a:t>
            </a:r>
            <a:r>
              <a:rPr lang="da-DK"/>
              <a:t> 3-out-of-5 </a:t>
            </a:r>
            <a:r>
              <a:rPr lang="da-DK" err="1"/>
              <a:t>criterion</a:t>
            </a:r>
            <a:endParaRPr lang="da-DK"/>
          </a:p>
          <a:p>
            <a:pPr marL="1028700" lvl="1" indent="-342900">
              <a:buFont typeface="Normal systemskrift"/>
              <a:buChar char="-"/>
            </a:pPr>
            <a:r>
              <a:rPr lang="da-DK" err="1"/>
              <a:t>Two</a:t>
            </a:r>
            <a:r>
              <a:rPr lang="da-DK"/>
              <a:t> steps </a:t>
            </a:r>
            <a:r>
              <a:rPr lang="da-DK" err="1"/>
              <a:t>sizes</a:t>
            </a:r>
            <a:r>
              <a:rPr lang="da-DK"/>
              <a:t>: 3 and 1.5 dB </a:t>
            </a:r>
            <a:r>
              <a:rPr lang="da-DK" err="1"/>
              <a:t>tested</a:t>
            </a:r>
            <a:endParaRPr lang="da-DK"/>
          </a:p>
          <a:p>
            <a:pPr marL="342900" indent="-342900">
              <a:buFont typeface="Normal systemskrift"/>
              <a:buChar char="-"/>
            </a:pPr>
            <a:endParaRPr lang="da-DK"/>
          </a:p>
          <a:p>
            <a:pPr marL="342900" indent="-342900">
              <a:buFont typeface="Normal systemskrift"/>
              <a:buChar char="-"/>
            </a:pPr>
            <a:r>
              <a:rPr lang="da-DK" err="1"/>
              <a:t>Psychometric</a:t>
            </a:r>
            <a:r>
              <a:rPr lang="da-DK"/>
              <a:t> </a:t>
            </a:r>
            <a:r>
              <a:rPr lang="da-DK" err="1"/>
              <a:t>function</a:t>
            </a:r>
            <a:endParaRPr lang="da-DK"/>
          </a:p>
          <a:p>
            <a:pPr marL="1028700" lvl="1" indent="-342900">
              <a:buFont typeface="Normal systemskrift"/>
              <a:buChar char="-"/>
            </a:pPr>
            <a:r>
              <a:rPr lang="da-DK" err="1"/>
              <a:t>Calculated</a:t>
            </a:r>
            <a:r>
              <a:rPr lang="da-DK"/>
              <a:t> from all </a:t>
            </a:r>
            <a:r>
              <a:rPr lang="da-DK" err="1"/>
              <a:t>available</a:t>
            </a:r>
            <a:r>
              <a:rPr lang="da-DK"/>
              <a:t> data points to provide a more </a:t>
            </a:r>
            <a:r>
              <a:rPr lang="da-DK" err="1"/>
              <a:t>accurate</a:t>
            </a:r>
            <a:r>
              <a:rPr lang="da-DK"/>
              <a:t> and ‘</a:t>
            </a:r>
            <a:r>
              <a:rPr lang="da-DK" err="1"/>
              <a:t>less</a:t>
            </a:r>
            <a:r>
              <a:rPr lang="da-DK"/>
              <a:t> </a:t>
            </a:r>
            <a:r>
              <a:rPr lang="da-DK" err="1"/>
              <a:t>quantized</a:t>
            </a:r>
            <a:r>
              <a:rPr lang="da-DK"/>
              <a:t>’ </a:t>
            </a:r>
            <a:r>
              <a:rPr lang="da-DK" err="1"/>
              <a:t>result</a:t>
            </a:r>
            <a:endParaRPr lang="da-DK"/>
          </a:p>
          <a:p>
            <a:endParaRPr lang="da-DK"/>
          </a:p>
          <a:p>
            <a:endParaRPr lang="da-DK"/>
          </a:p>
        </p:txBody>
      </p:sp>
      <p:sp>
        <p:nvSpPr>
          <p:cNvPr id="6" name="Pladsholder til tekst 5">
            <a:extLst>
              <a:ext uri="{FF2B5EF4-FFF2-40B4-BE49-F238E27FC236}">
                <a16:creationId xmlns:a16="http://schemas.microsoft.com/office/drawing/2014/main" id="{2620A87B-37EC-436B-2038-498EC6F3C517}"/>
              </a:ext>
            </a:extLst>
          </p:cNvPr>
          <p:cNvSpPr>
            <a:spLocks noGrp="1"/>
          </p:cNvSpPr>
          <p:nvPr>
            <p:ph type="body" sz="quarter" idx="12"/>
          </p:nvPr>
        </p:nvSpPr>
        <p:spPr/>
        <p:txBody>
          <a:bodyPr/>
          <a:lstStyle/>
          <a:p>
            <a:endParaRPr lang="da-DK"/>
          </a:p>
        </p:txBody>
      </p:sp>
      <p:pic>
        <p:nvPicPr>
          <p:cNvPr id="4" name="Picture 3">
            <a:extLst>
              <a:ext uri="{FF2B5EF4-FFF2-40B4-BE49-F238E27FC236}">
                <a16:creationId xmlns:a16="http://schemas.microsoft.com/office/drawing/2014/main" id="{9A5EB922-FB64-7D60-2E51-85189341C7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5491" y="1554372"/>
            <a:ext cx="4836721" cy="3962860"/>
          </a:xfrm>
          <a:prstGeom prst="rect">
            <a:avLst/>
          </a:prstGeom>
          <a:effectLst>
            <a:outerShdw blurRad="50800" dist="38100" dir="8100000" algn="tr" rotWithShape="0">
              <a:prstClr val="black">
                <a:alpha val="40000"/>
              </a:prstClr>
            </a:outerShdw>
          </a:effectLst>
        </p:spPr>
      </p:pic>
      <p:pic>
        <p:nvPicPr>
          <p:cNvPr id="5" name="Billede 4">
            <a:extLst>
              <a:ext uri="{FF2B5EF4-FFF2-40B4-BE49-F238E27FC236}">
                <a16:creationId xmlns:a16="http://schemas.microsoft.com/office/drawing/2014/main" id="{C0034975-E39E-56DF-F626-FFA86EDA30FB}"/>
              </a:ext>
            </a:extLst>
          </p:cNvPr>
          <p:cNvPicPr>
            <a:picLocks noChangeAspect="1"/>
          </p:cNvPicPr>
          <p:nvPr/>
        </p:nvPicPr>
        <p:blipFill>
          <a:blip r:embed="rId4"/>
          <a:srcRect/>
          <a:stretch/>
        </p:blipFill>
        <p:spPr>
          <a:xfrm>
            <a:off x="10178238" y="173122"/>
            <a:ext cx="1315262" cy="1315262"/>
          </a:xfrm>
          <a:prstGeom prst="rect">
            <a:avLst/>
          </a:prstGeom>
        </p:spPr>
      </p:pic>
      <p:sp>
        <p:nvSpPr>
          <p:cNvPr id="9" name="Pladsholder til tekst 11">
            <a:extLst>
              <a:ext uri="{FF2B5EF4-FFF2-40B4-BE49-F238E27FC236}">
                <a16:creationId xmlns:a16="http://schemas.microsoft.com/office/drawing/2014/main" id="{5D5B9A86-1EB5-EAE8-E6C2-BBD6100A97ED}"/>
              </a:ext>
            </a:extLst>
          </p:cNvPr>
          <p:cNvSpPr>
            <a:spLocks noGrp="1"/>
          </p:cNvSpPr>
          <p:nvPr>
            <p:ph type="body" sz="quarter" idx="10"/>
          </p:nvPr>
        </p:nvSpPr>
        <p:spPr>
          <a:xfrm>
            <a:off x="839788" y="1076325"/>
            <a:ext cx="10512425" cy="412750"/>
          </a:xfrm>
        </p:spPr>
        <p:txBody>
          <a:bodyPr/>
          <a:lstStyle/>
          <a:p>
            <a:r>
              <a:rPr lang="da-DK"/>
              <a:t>First prototype</a:t>
            </a:r>
          </a:p>
        </p:txBody>
      </p:sp>
    </p:spTree>
    <p:extLst>
      <p:ext uri="{BB962C8B-B14F-4D97-AF65-F5344CB8AC3E}">
        <p14:creationId xmlns:p14="http://schemas.microsoft.com/office/powerpoint/2010/main" val="2311456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ktangel 19">
            <a:extLst>
              <a:ext uri="{FF2B5EF4-FFF2-40B4-BE49-F238E27FC236}">
                <a16:creationId xmlns:a16="http://schemas.microsoft.com/office/drawing/2014/main" id="{32B19633-014F-77FC-BED0-5AA6DFBD87DD}"/>
              </a:ext>
            </a:extLst>
          </p:cNvPr>
          <p:cNvSpPr/>
          <p:nvPr/>
        </p:nvSpPr>
        <p:spPr>
          <a:xfrm>
            <a:off x="3962400" y="668594"/>
            <a:ext cx="7473293" cy="4935414"/>
          </a:xfrm>
          <a:prstGeom prst="rect">
            <a:avLst/>
          </a:prstGeom>
          <a:solidFill>
            <a:schemeClr val="bg1"/>
          </a:solidFill>
          <a:ln>
            <a:no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24" name="Pladsholder til tekst 23">
            <a:extLst>
              <a:ext uri="{FF2B5EF4-FFF2-40B4-BE49-F238E27FC236}">
                <a16:creationId xmlns:a16="http://schemas.microsoft.com/office/drawing/2014/main" id="{7FE032E9-CB71-9392-84AD-47916D63EB33}"/>
              </a:ext>
            </a:extLst>
          </p:cNvPr>
          <p:cNvSpPr>
            <a:spLocks noGrp="1"/>
          </p:cNvSpPr>
          <p:nvPr>
            <p:ph type="body" sz="quarter" idx="12"/>
          </p:nvPr>
        </p:nvSpPr>
        <p:spPr/>
        <p:txBody>
          <a:bodyPr/>
          <a:lstStyle/>
          <a:p>
            <a:endParaRPr lang="da-DK"/>
          </a:p>
        </p:txBody>
      </p:sp>
      <p:grpSp>
        <p:nvGrpSpPr>
          <p:cNvPr id="7" name="Group 17">
            <a:extLst>
              <a:ext uri="{FF2B5EF4-FFF2-40B4-BE49-F238E27FC236}">
                <a16:creationId xmlns:a16="http://schemas.microsoft.com/office/drawing/2014/main" id="{22608181-F0CF-2AD5-053C-19748C5073B2}"/>
              </a:ext>
            </a:extLst>
          </p:cNvPr>
          <p:cNvGrpSpPr/>
          <p:nvPr/>
        </p:nvGrpSpPr>
        <p:grpSpPr>
          <a:xfrm>
            <a:off x="4375555" y="761190"/>
            <a:ext cx="6617745" cy="4606844"/>
            <a:chOff x="1967249" y="1326976"/>
            <a:chExt cx="7881230" cy="5486400"/>
          </a:xfrm>
        </p:grpSpPr>
        <p:pic>
          <p:nvPicPr>
            <p:cNvPr id="8" name="Content Placeholder 6" descr="Chart, scatter chart&#10;&#10;Description automatically generated">
              <a:extLst>
                <a:ext uri="{FF2B5EF4-FFF2-40B4-BE49-F238E27FC236}">
                  <a16:creationId xmlns:a16="http://schemas.microsoft.com/office/drawing/2014/main" id="{66F7FB03-74D9-5B39-391F-65303ACFBA6C}"/>
                </a:ext>
              </a:extLst>
            </p:cNvPr>
            <p:cNvPicPr>
              <a:picLocks noChangeAspect="1"/>
            </p:cNvPicPr>
            <p:nvPr/>
          </p:nvPicPr>
          <p:blipFill rotWithShape="1">
            <a:blip r:embed="rId3">
              <a:extLst>
                <a:ext uri="{28A0092B-C50C-407E-A947-70E740481C1C}">
                  <a14:useLocalDpi xmlns:a14="http://schemas.microsoft.com/office/drawing/2010/main" val="0"/>
                </a:ext>
              </a:extLst>
            </a:blip>
            <a:srcRect r="44444"/>
            <a:stretch/>
          </p:blipFill>
          <p:spPr>
            <a:xfrm>
              <a:off x="4362079" y="1326976"/>
              <a:ext cx="3048000" cy="5486400"/>
            </a:xfrm>
            <a:prstGeom prst="rect">
              <a:avLst/>
            </a:prstGeom>
          </p:spPr>
        </p:pic>
        <p:pic>
          <p:nvPicPr>
            <p:cNvPr id="9" name="Picture 8" descr="Chart, scatter chart&#10;&#10;Description automatically generated">
              <a:extLst>
                <a:ext uri="{FF2B5EF4-FFF2-40B4-BE49-F238E27FC236}">
                  <a16:creationId xmlns:a16="http://schemas.microsoft.com/office/drawing/2014/main" id="{93DBCE11-43EA-F307-9CF1-A85A651D5B25}"/>
                </a:ext>
              </a:extLst>
            </p:cNvPr>
            <p:cNvPicPr>
              <a:picLocks noChangeAspect="1"/>
            </p:cNvPicPr>
            <p:nvPr/>
          </p:nvPicPr>
          <p:blipFill rotWithShape="1">
            <a:blip r:embed="rId4">
              <a:extLst>
                <a:ext uri="{28A0092B-C50C-407E-A947-70E740481C1C}">
                  <a14:useLocalDpi xmlns:a14="http://schemas.microsoft.com/office/drawing/2010/main" val="0"/>
                </a:ext>
              </a:extLst>
            </a:blip>
            <a:srcRect l="9781" r="44961"/>
            <a:stretch/>
          </p:blipFill>
          <p:spPr>
            <a:xfrm>
              <a:off x="7346136" y="1326976"/>
              <a:ext cx="2502343" cy="5486400"/>
            </a:xfrm>
            <a:prstGeom prst="rect">
              <a:avLst/>
            </a:prstGeom>
          </p:spPr>
        </p:pic>
        <p:sp>
          <p:nvSpPr>
            <p:cNvPr id="10" name="TextBox 9">
              <a:extLst>
                <a:ext uri="{FF2B5EF4-FFF2-40B4-BE49-F238E27FC236}">
                  <a16:creationId xmlns:a16="http://schemas.microsoft.com/office/drawing/2014/main" id="{8179A6CC-A4C0-68EE-C8D1-BD5378B1AEB2}"/>
                </a:ext>
              </a:extLst>
            </p:cNvPr>
            <p:cNvSpPr txBox="1"/>
            <p:nvPr/>
          </p:nvSpPr>
          <p:spPr>
            <a:xfrm>
              <a:off x="5657476" y="1467863"/>
              <a:ext cx="1161802" cy="43984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7DC3A3"/>
                </a:buClr>
                <a:buSzTx/>
                <a:buFont typeface="Arial" panose="020B0604020202020204" pitchFamily="34" charset="0"/>
                <a:buNone/>
                <a:tabLst/>
                <a:defRPr/>
              </a:pPr>
              <a:r>
                <a:rPr kumimoji="0" 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Stored</a:t>
              </a:r>
            </a:p>
          </p:txBody>
        </p:sp>
        <p:sp>
          <p:nvSpPr>
            <p:cNvPr id="11" name="TextBox 10">
              <a:extLst>
                <a:ext uri="{FF2B5EF4-FFF2-40B4-BE49-F238E27FC236}">
                  <a16:creationId xmlns:a16="http://schemas.microsoft.com/office/drawing/2014/main" id="{14371A77-DEB2-5E91-B97F-37EBD7BD6AF8}"/>
                </a:ext>
              </a:extLst>
            </p:cNvPr>
            <p:cNvSpPr txBox="1"/>
            <p:nvPr/>
          </p:nvSpPr>
          <p:spPr>
            <a:xfrm>
              <a:off x="7346137" y="1467864"/>
              <a:ext cx="250234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7DC3A3"/>
                </a:buClr>
                <a:buSzTx/>
                <a:buFont typeface="Arial" panose="020B0604020202020204" pitchFamily="34" charset="0"/>
                <a:buNone/>
                <a:tabLst/>
                <a:defRPr/>
              </a:pPr>
              <a:r>
                <a:rPr kumimoji="0" 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Calculated</a:t>
              </a:r>
            </a:p>
          </p:txBody>
        </p:sp>
        <p:sp>
          <p:nvSpPr>
            <p:cNvPr id="12" name="TextBox 11">
              <a:extLst>
                <a:ext uri="{FF2B5EF4-FFF2-40B4-BE49-F238E27FC236}">
                  <a16:creationId xmlns:a16="http://schemas.microsoft.com/office/drawing/2014/main" id="{47AD743C-AA88-AC11-6135-549F84BE7348}"/>
                </a:ext>
              </a:extLst>
            </p:cNvPr>
            <p:cNvSpPr txBox="1"/>
            <p:nvPr/>
          </p:nvSpPr>
          <p:spPr>
            <a:xfrm>
              <a:off x="2645129" y="4296047"/>
              <a:ext cx="990600" cy="3825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7DC3A3"/>
                </a:buClr>
                <a:buSzTx/>
                <a:buFont typeface="Arial" panose="020B0604020202020204" pitchFamily="34" charset="0"/>
                <a:buNone/>
                <a:tabLst/>
                <a:defRPr/>
              </a:pPr>
              <a:r>
                <a:rPr kumimoji="0" 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Waves</a:t>
              </a:r>
            </a:p>
          </p:txBody>
        </p:sp>
        <p:sp>
          <p:nvSpPr>
            <p:cNvPr id="13" name="TextBox 12">
              <a:extLst>
                <a:ext uri="{FF2B5EF4-FFF2-40B4-BE49-F238E27FC236}">
                  <a16:creationId xmlns:a16="http://schemas.microsoft.com/office/drawing/2014/main" id="{DE86721E-F2C2-9536-4197-335DB40328B1}"/>
                </a:ext>
              </a:extLst>
            </p:cNvPr>
            <p:cNvSpPr txBox="1"/>
            <p:nvPr/>
          </p:nvSpPr>
          <p:spPr>
            <a:xfrm>
              <a:off x="2509423" y="2108087"/>
              <a:ext cx="1700255" cy="43984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7DC3A3"/>
                </a:buClr>
                <a:buSzTx/>
                <a:buFont typeface="Arial" panose="020B0604020202020204" pitchFamily="34" charset="0"/>
                <a:buNone/>
                <a:tabLst/>
                <a:defRPr/>
              </a:pPr>
              <a:r>
                <a:rPr kumimoji="0" 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On-going</a:t>
              </a:r>
            </a:p>
          </p:txBody>
        </p:sp>
        <p:pic>
          <p:nvPicPr>
            <p:cNvPr id="14" name="Picture 14">
              <a:extLst>
                <a:ext uri="{FF2B5EF4-FFF2-40B4-BE49-F238E27FC236}">
                  <a16:creationId xmlns:a16="http://schemas.microsoft.com/office/drawing/2014/main" id="{2D47A654-E954-BAD8-7B64-5FCF09F188A2}"/>
                </a:ext>
              </a:extLst>
            </p:cNvPr>
            <p:cNvPicPr>
              <a:picLocks noChangeAspect="1"/>
            </p:cNvPicPr>
            <p:nvPr/>
          </p:nvPicPr>
          <p:blipFill rotWithShape="1">
            <a:blip r:embed="rId5">
              <a:extLst>
                <a:ext uri="{28A0092B-C50C-407E-A947-70E740481C1C}">
                  <a14:useLocalDpi xmlns:a14="http://schemas.microsoft.com/office/drawing/2010/main" val="0"/>
                </a:ext>
              </a:extLst>
            </a:blip>
            <a:srcRect l="13202" t="5469" r="71260" b="61064"/>
            <a:stretch/>
          </p:blipFill>
          <p:spPr>
            <a:xfrm>
              <a:off x="1967249" y="4627542"/>
              <a:ext cx="2242429" cy="966634"/>
            </a:xfrm>
            <a:prstGeom prst="rect">
              <a:avLst/>
            </a:prstGeom>
          </p:spPr>
        </p:pic>
        <p:pic>
          <p:nvPicPr>
            <p:cNvPr id="15" name="Picture 15" descr="A screenshot of a cell phone&#10;&#10;Description automatically generated">
              <a:extLst>
                <a:ext uri="{FF2B5EF4-FFF2-40B4-BE49-F238E27FC236}">
                  <a16:creationId xmlns:a16="http://schemas.microsoft.com/office/drawing/2014/main" id="{2EE15BEA-A89D-DCE5-1EB3-DBE8EA19D49F}"/>
                </a:ext>
              </a:extLst>
            </p:cNvPr>
            <p:cNvPicPr>
              <a:picLocks noChangeAspect="1"/>
            </p:cNvPicPr>
            <p:nvPr/>
          </p:nvPicPr>
          <p:blipFill rotWithShape="1">
            <a:blip r:embed="rId6"/>
            <a:srcRect l="13439" t="3962" r="71004" b="60873"/>
            <a:stretch/>
          </p:blipFill>
          <p:spPr>
            <a:xfrm>
              <a:off x="1970714" y="2469976"/>
              <a:ext cx="2242429" cy="1014491"/>
            </a:xfrm>
            <a:prstGeom prst="rect">
              <a:avLst/>
            </a:prstGeom>
          </p:spPr>
        </p:pic>
      </p:grpSp>
      <p:sp>
        <p:nvSpPr>
          <p:cNvPr id="16" name="Rectangle: Rounded Corners 13">
            <a:extLst>
              <a:ext uri="{FF2B5EF4-FFF2-40B4-BE49-F238E27FC236}">
                <a16:creationId xmlns:a16="http://schemas.microsoft.com/office/drawing/2014/main" id="{C668C7AF-336A-FC0C-3C4C-6440A339D5CF}"/>
              </a:ext>
            </a:extLst>
          </p:cNvPr>
          <p:cNvSpPr/>
          <p:nvPr/>
        </p:nvSpPr>
        <p:spPr>
          <a:xfrm>
            <a:off x="8892081" y="2920749"/>
            <a:ext cx="2165163" cy="1747122"/>
          </a:xfrm>
          <a:prstGeom prst="roundRect">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err="1">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7" name="TextBox 2">
            <a:extLst>
              <a:ext uri="{FF2B5EF4-FFF2-40B4-BE49-F238E27FC236}">
                <a16:creationId xmlns:a16="http://schemas.microsoft.com/office/drawing/2014/main" id="{3A915D66-8FEA-A83D-2F6F-AC59B176E5B4}"/>
              </a:ext>
            </a:extLst>
          </p:cNvPr>
          <p:cNvSpPr txBox="1"/>
          <p:nvPr/>
        </p:nvSpPr>
        <p:spPr>
          <a:xfrm>
            <a:off x="8828097" y="4877315"/>
            <a:ext cx="2165163" cy="261610"/>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7DC3A3"/>
              </a:buClr>
              <a:buSzTx/>
              <a:buFont typeface="Arial" panose="020B0604020202020204" pitchFamily="34" charset="0"/>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Calculated threshold in [dB FS]</a:t>
            </a:r>
          </a:p>
        </p:txBody>
      </p:sp>
      <p:sp>
        <p:nvSpPr>
          <p:cNvPr id="18" name="TextBox 3">
            <a:extLst>
              <a:ext uri="{FF2B5EF4-FFF2-40B4-BE49-F238E27FC236}">
                <a16:creationId xmlns:a16="http://schemas.microsoft.com/office/drawing/2014/main" id="{FEFC3CF1-FCCA-4BF4-EE0E-F206C2D4D5A3}"/>
              </a:ext>
            </a:extLst>
          </p:cNvPr>
          <p:cNvSpPr txBox="1"/>
          <p:nvPr/>
        </p:nvSpPr>
        <p:spPr>
          <a:xfrm>
            <a:off x="6785123" y="4872962"/>
            <a:ext cx="2023517" cy="261610"/>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7DC3A3"/>
              </a:buClr>
              <a:buSzTx/>
              <a:buFont typeface="Arial" panose="020B0604020202020204" pitchFamily="34" charset="0"/>
              <a:buNone/>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Stored threshold in [dB FS]</a:t>
            </a:r>
          </a:p>
        </p:txBody>
      </p:sp>
      <p:pic>
        <p:nvPicPr>
          <p:cNvPr id="21" name="Billede 20">
            <a:extLst>
              <a:ext uri="{FF2B5EF4-FFF2-40B4-BE49-F238E27FC236}">
                <a16:creationId xmlns:a16="http://schemas.microsoft.com/office/drawing/2014/main" id="{27565DB6-8EC4-EB5D-268D-5025D1ECB1B7}"/>
              </a:ext>
            </a:extLst>
          </p:cNvPr>
          <p:cNvPicPr>
            <a:picLocks noChangeAspect="1"/>
          </p:cNvPicPr>
          <p:nvPr/>
        </p:nvPicPr>
        <p:blipFill>
          <a:blip r:embed="rId7"/>
          <a:srcRect/>
          <a:stretch/>
        </p:blipFill>
        <p:spPr>
          <a:xfrm>
            <a:off x="10178238" y="173122"/>
            <a:ext cx="1315262" cy="1315262"/>
          </a:xfrm>
          <a:prstGeom prst="rect">
            <a:avLst/>
          </a:prstGeom>
        </p:spPr>
      </p:pic>
      <p:sp>
        <p:nvSpPr>
          <p:cNvPr id="5" name="Pladsholder til tekst 11">
            <a:extLst>
              <a:ext uri="{FF2B5EF4-FFF2-40B4-BE49-F238E27FC236}">
                <a16:creationId xmlns:a16="http://schemas.microsoft.com/office/drawing/2014/main" id="{DE5A92A2-5842-1BAC-A0F7-A1638FCAAF8A}"/>
              </a:ext>
            </a:extLst>
          </p:cNvPr>
          <p:cNvSpPr txBox="1">
            <a:spLocks/>
          </p:cNvSpPr>
          <p:nvPr/>
        </p:nvSpPr>
        <p:spPr>
          <a:xfrm>
            <a:off x="992187" y="1228222"/>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da-DK"/>
              <a:t>First prototype</a:t>
            </a:r>
          </a:p>
        </p:txBody>
      </p:sp>
    </p:spTree>
    <p:extLst>
      <p:ext uri="{BB962C8B-B14F-4D97-AF65-F5344CB8AC3E}">
        <p14:creationId xmlns:p14="http://schemas.microsoft.com/office/powerpoint/2010/main" val="421391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0C2FD4F2-CC36-CD9C-4C31-875C79F3CDD1}"/>
              </a:ext>
            </a:extLst>
          </p:cNvPr>
          <p:cNvSpPr>
            <a:spLocks noGrp="1"/>
          </p:cNvSpPr>
          <p:nvPr>
            <p:ph type="body" sz="quarter" idx="10"/>
          </p:nvPr>
        </p:nvSpPr>
        <p:spPr/>
        <p:txBody>
          <a:bodyPr/>
          <a:lstStyle/>
          <a:p>
            <a:r>
              <a:rPr lang="da-DK"/>
              <a:t>From research to </a:t>
            </a:r>
            <a:r>
              <a:rPr lang="da-DK" err="1"/>
              <a:t>diagnostic</a:t>
            </a:r>
            <a:r>
              <a:rPr lang="da-DK"/>
              <a:t> </a:t>
            </a:r>
            <a:r>
              <a:rPr lang="da-DK" err="1"/>
              <a:t>implementation</a:t>
            </a:r>
            <a:endParaRPr lang="da-DK"/>
          </a:p>
        </p:txBody>
      </p:sp>
      <p:sp>
        <p:nvSpPr>
          <p:cNvPr id="3" name="Pladsholder til tekst 2">
            <a:extLst>
              <a:ext uri="{FF2B5EF4-FFF2-40B4-BE49-F238E27FC236}">
                <a16:creationId xmlns:a16="http://schemas.microsoft.com/office/drawing/2014/main" id="{71BCE862-96A3-9930-6D24-02211D76D48C}"/>
              </a:ext>
            </a:extLst>
          </p:cNvPr>
          <p:cNvSpPr>
            <a:spLocks noGrp="1"/>
          </p:cNvSpPr>
          <p:nvPr>
            <p:ph type="body" sz="quarter" idx="11"/>
          </p:nvPr>
        </p:nvSpPr>
        <p:spPr>
          <a:xfrm>
            <a:off x="839788" y="1852025"/>
            <a:ext cx="5806818" cy="3665207"/>
          </a:xfrm>
        </p:spPr>
        <p:txBody>
          <a:bodyPr/>
          <a:lstStyle/>
          <a:p>
            <a:pPr marL="342900" indent="-342900">
              <a:buFont typeface="Normal systemskrift"/>
              <a:buChar char="-"/>
            </a:pPr>
            <a:r>
              <a:rPr lang="da-DK" err="1"/>
              <a:t>Guiding</a:t>
            </a:r>
            <a:r>
              <a:rPr lang="da-DK"/>
              <a:t> </a:t>
            </a:r>
            <a:r>
              <a:rPr lang="da-DK" err="1"/>
              <a:t>principles</a:t>
            </a:r>
            <a:endParaRPr lang="da-DK"/>
          </a:p>
          <a:p>
            <a:pPr marL="1028700" lvl="1" indent="-342900">
              <a:buFont typeface="Normal systemskrift"/>
              <a:buChar char="-"/>
            </a:pPr>
            <a:r>
              <a:rPr lang="da-DK"/>
              <a:t>Take the </a:t>
            </a:r>
            <a:r>
              <a:rPr lang="da-DK" err="1"/>
              <a:t>best</a:t>
            </a:r>
            <a:r>
              <a:rPr lang="da-DK"/>
              <a:t> from the </a:t>
            </a:r>
            <a:r>
              <a:rPr lang="da-DK" err="1"/>
              <a:t>previous</a:t>
            </a:r>
            <a:r>
              <a:rPr lang="da-DK"/>
              <a:t> studies</a:t>
            </a:r>
          </a:p>
          <a:p>
            <a:pPr marL="1485900" lvl="2" indent="-342900">
              <a:buFont typeface="Normal systemskrift"/>
              <a:buChar char="-"/>
            </a:pPr>
            <a:r>
              <a:rPr lang="da-DK" err="1"/>
              <a:t>Waves</a:t>
            </a:r>
            <a:r>
              <a:rPr lang="da-DK"/>
              <a:t> stimulus </a:t>
            </a:r>
            <a:r>
              <a:rPr lang="da-DK" err="1"/>
              <a:t>presentation</a:t>
            </a:r>
            <a:r>
              <a:rPr lang="da-DK"/>
              <a:t> </a:t>
            </a:r>
            <a:r>
              <a:rPr lang="da-DK" err="1"/>
              <a:t>paradigm</a:t>
            </a:r>
            <a:endParaRPr lang="da-DK"/>
          </a:p>
          <a:p>
            <a:pPr marL="1485900" lvl="2" indent="-342900">
              <a:buFont typeface="Normal systemskrift"/>
              <a:buChar char="-"/>
            </a:pPr>
            <a:r>
              <a:rPr lang="da-DK"/>
              <a:t>2-dB step </a:t>
            </a:r>
            <a:r>
              <a:rPr lang="da-DK" err="1"/>
              <a:t>size</a:t>
            </a:r>
            <a:r>
              <a:rPr lang="da-DK"/>
              <a:t> (</a:t>
            </a:r>
            <a:r>
              <a:rPr lang="da-DK" err="1"/>
              <a:t>compromise</a:t>
            </a:r>
            <a:r>
              <a:rPr lang="da-DK"/>
              <a:t> </a:t>
            </a:r>
            <a:r>
              <a:rPr lang="da-DK" err="1"/>
              <a:t>between</a:t>
            </a:r>
            <a:r>
              <a:rPr lang="da-DK"/>
              <a:t> speed and </a:t>
            </a:r>
            <a:r>
              <a:rPr lang="da-DK" err="1"/>
              <a:t>accuracy</a:t>
            </a:r>
            <a:r>
              <a:rPr lang="da-DK"/>
              <a:t>)</a:t>
            </a:r>
          </a:p>
          <a:p>
            <a:pPr marL="1485900" lvl="2" indent="-342900">
              <a:buFont typeface="Normal systemskrift"/>
              <a:buChar char="-"/>
            </a:pPr>
            <a:r>
              <a:rPr lang="da-DK" err="1"/>
              <a:t>Hughson-Westlake</a:t>
            </a:r>
            <a:r>
              <a:rPr lang="da-DK"/>
              <a:t> </a:t>
            </a:r>
            <a:r>
              <a:rPr lang="da-DK" err="1"/>
              <a:t>threshold-seeking</a:t>
            </a:r>
            <a:r>
              <a:rPr lang="da-DK"/>
              <a:t> </a:t>
            </a:r>
            <a:r>
              <a:rPr lang="da-DK" err="1"/>
              <a:t>rule</a:t>
            </a:r>
            <a:r>
              <a:rPr lang="da-DK"/>
              <a:t> -&gt; </a:t>
            </a:r>
            <a:r>
              <a:rPr lang="da-DK" err="1"/>
              <a:t>psychometric</a:t>
            </a:r>
            <a:r>
              <a:rPr lang="da-DK"/>
              <a:t> </a:t>
            </a:r>
            <a:r>
              <a:rPr lang="da-DK" err="1"/>
              <a:t>function</a:t>
            </a:r>
            <a:r>
              <a:rPr lang="da-DK"/>
              <a:t> to </a:t>
            </a:r>
            <a:r>
              <a:rPr lang="da-DK" err="1"/>
              <a:t>calculate</a:t>
            </a:r>
            <a:r>
              <a:rPr lang="da-DK"/>
              <a:t> </a:t>
            </a:r>
            <a:r>
              <a:rPr lang="da-DK" err="1"/>
              <a:t>threshold</a:t>
            </a:r>
            <a:endParaRPr lang="da-DK"/>
          </a:p>
          <a:p>
            <a:pPr marL="1485900" lvl="2" indent="-342900">
              <a:buFont typeface="Normal systemskrift"/>
              <a:buChar char="-"/>
            </a:pPr>
            <a:r>
              <a:rPr lang="da-DK" err="1"/>
              <a:t>Ear</a:t>
            </a:r>
            <a:r>
              <a:rPr lang="da-DK"/>
              <a:t> and </a:t>
            </a:r>
            <a:r>
              <a:rPr lang="da-DK" err="1"/>
              <a:t>frequency-specific</a:t>
            </a:r>
            <a:r>
              <a:rPr lang="da-DK"/>
              <a:t> </a:t>
            </a:r>
            <a:r>
              <a:rPr lang="da-DK" err="1"/>
              <a:t>compensation</a:t>
            </a:r>
            <a:r>
              <a:rPr lang="da-DK"/>
              <a:t> for </a:t>
            </a:r>
            <a:r>
              <a:rPr lang="da-DK" err="1"/>
              <a:t>hearing</a:t>
            </a:r>
            <a:r>
              <a:rPr lang="da-DK"/>
              <a:t> </a:t>
            </a:r>
            <a:r>
              <a:rPr lang="da-DK" err="1"/>
              <a:t>loss</a:t>
            </a:r>
            <a:endParaRPr lang="da-DK"/>
          </a:p>
          <a:p>
            <a:pPr marL="342900" indent="-342900">
              <a:buFont typeface="Normal systemskrift"/>
              <a:buChar char="-"/>
            </a:pPr>
            <a:r>
              <a:rPr lang="da-DK" err="1"/>
              <a:t>Create</a:t>
            </a:r>
            <a:r>
              <a:rPr lang="da-DK"/>
              <a:t> a test </a:t>
            </a:r>
            <a:r>
              <a:rPr lang="da-DK" err="1"/>
              <a:t>that</a:t>
            </a:r>
            <a:r>
              <a:rPr lang="da-DK"/>
              <a:t> </a:t>
            </a:r>
            <a:r>
              <a:rPr lang="da-DK" err="1"/>
              <a:t>mimics</a:t>
            </a:r>
            <a:r>
              <a:rPr lang="da-DK"/>
              <a:t> the pure-tone audiogram as </a:t>
            </a:r>
            <a:r>
              <a:rPr lang="da-DK" err="1"/>
              <a:t>closely</a:t>
            </a:r>
            <a:r>
              <a:rPr lang="da-DK"/>
              <a:t> as </a:t>
            </a:r>
            <a:r>
              <a:rPr lang="da-DK" err="1"/>
              <a:t>possible</a:t>
            </a:r>
            <a:endParaRPr lang="da-DK"/>
          </a:p>
          <a:p>
            <a:pPr marL="1028700" lvl="1" indent="-342900">
              <a:buFont typeface="Normal systemskrift"/>
              <a:buChar char="-"/>
            </a:pPr>
            <a:r>
              <a:rPr lang="da-DK" err="1"/>
              <a:t>normalised</a:t>
            </a:r>
            <a:r>
              <a:rPr lang="da-DK"/>
              <a:t> </a:t>
            </a:r>
            <a:r>
              <a:rPr lang="da-DK" err="1"/>
              <a:t>Contrast</a:t>
            </a:r>
            <a:r>
              <a:rPr lang="da-DK"/>
              <a:t> Level (</a:t>
            </a:r>
            <a:r>
              <a:rPr lang="da-DK" err="1"/>
              <a:t>nCL</a:t>
            </a:r>
            <a:r>
              <a:rPr lang="da-DK"/>
              <a:t>) </a:t>
            </a:r>
            <a:r>
              <a:rPr lang="da-DK" err="1"/>
              <a:t>scale</a:t>
            </a:r>
            <a:r>
              <a:rPr lang="da-DK"/>
              <a:t> …</a:t>
            </a:r>
          </a:p>
        </p:txBody>
      </p:sp>
      <p:grpSp>
        <p:nvGrpSpPr>
          <p:cNvPr id="8" name="Group 4">
            <a:extLst>
              <a:ext uri="{FF2B5EF4-FFF2-40B4-BE49-F238E27FC236}">
                <a16:creationId xmlns:a16="http://schemas.microsoft.com/office/drawing/2014/main" id="{1032F750-E9F4-28B4-2BD4-3C6391648C3B}"/>
              </a:ext>
            </a:extLst>
          </p:cNvPr>
          <p:cNvGrpSpPr>
            <a:grpSpLocks noChangeAspect="1"/>
          </p:cNvGrpSpPr>
          <p:nvPr/>
        </p:nvGrpSpPr>
        <p:grpSpPr>
          <a:xfrm>
            <a:off x="8374441" y="1696905"/>
            <a:ext cx="3817559" cy="2582323"/>
            <a:chOff x="5591945" y="1556793"/>
            <a:chExt cx="6600056" cy="4464494"/>
          </a:xfrm>
          <a:effectLst>
            <a:outerShdw blurRad="50800" dist="38100" dir="8100000" algn="tr" rotWithShape="0">
              <a:prstClr val="black">
                <a:alpha val="40000"/>
              </a:prstClr>
            </a:outerShdw>
          </a:effectLst>
        </p:grpSpPr>
        <p:pic>
          <p:nvPicPr>
            <p:cNvPr id="9" name="Picture 5" descr="Chart&#10;&#10;Description automatically generated">
              <a:extLst>
                <a:ext uri="{FF2B5EF4-FFF2-40B4-BE49-F238E27FC236}">
                  <a16:creationId xmlns:a16="http://schemas.microsoft.com/office/drawing/2014/main" id="{F01F579F-3D9D-8541-05E3-DBE8D718A987}"/>
                </a:ext>
              </a:extLst>
            </p:cNvPr>
            <p:cNvPicPr>
              <a:picLocks noChangeAspect="1"/>
            </p:cNvPicPr>
            <p:nvPr/>
          </p:nvPicPr>
          <p:blipFill rotWithShape="1">
            <a:blip r:embed="rId3"/>
            <a:srcRect l="1" r="10683"/>
            <a:stretch/>
          </p:blipFill>
          <p:spPr>
            <a:xfrm>
              <a:off x="5591945" y="1556793"/>
              <a:ext cx="6600056" cy="4464494"/>
            </a:xfrm>
            <a:prstGeom prst="rect">
              <a:avLst/>
            </a:prstGeom>
          </p:spPr>
        </p:pic>
        <p:pic>
          <p:nvPicPr>
            <p:cNvPr id="10" name="Picture 2">
              <a:extLst>
                <a:ext uri="{FF2B5EF4-FFF2-40B4-BE49-F238E27FC236}">
                  <a16:creationId xmlns:a16="http://schemas.microsoft.com/office/drawing/2014/main" id="{9A5DDFDE-AB01-16B3-BBB8-7BB5D8C63B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98" t="1701" r="22871" b="50000"/>
            <a:stretch/>
          </p:blipFill>
          <p:spPr bwMode="auto">
            <a:xfrm>
              <a:off x="6428724" y="2833897"/>
              <a:ext cx="5763276" cy="2899358"/>
            </a:xfrm>
            <a:prstGeom prst="rect">
              <a:avLst/>
            </a:prstGeom>
            <a:noFill/>
            <a:extLst>
              <a:ext uri="{909E8E84-426E-40DD-AFC4-6F175D3DCCD1}">
                <a14:hiddenFill xmlns:a14="http://schemas.microsoft.com/office/drawing/2010/main">
                  <a:solidFill>
                    <a:srgbClr val="FFFFFF"/>
                  </a:solidFill>
                </a14:hiddenFill>
              </a:ext>
            </a:extLst>
          </p:spPr>
        </p:pic>
      </p:grpSp>
      <p:pic>
        <p:nvPicPr>
          <p:cNvPr id="16" name="Billede 15">
            <a:extLst>
              <a:ext uri="{FF2B5EF4-FFF2-40B4-BE49-F238E27FC236}">
                <a16:creationId xmlns:a16="http://schemas.microsoft.com/office/drawing/2014/main" id="{3555111B-8863-E59E-4963-1438FF54DD12}"/>
              </a:ext>
            </a:extLst>
          </p:cNvPr>
          <p:cNvPicPr>
            <a:picLocks noChangeAspect="1"/>
          </p:cNvPicPr>
          <p:nvPr/>
        </p:nvPicPr>
        <p:blipFill>
          <a:blip r:embed="rId5"/>
          <a:stretch>
            <a:fillRect/>
          </a:stretch>
        </p:blipFill>
        <p:spPr>
          <a:xfrm rot="3991424">
            <a:off x="6280224" y="4204135"/>
            <a:ext cx="1216548" cy="1827421"/>
          </a:xfrm>
          <a:prstGeom prst="rect">
            <a:avLst/>
          </a:prstGeom>
        </p:spPr>
      </p:pic>
      <p:pic>
        <p:nvPicPr>
          <p:cNvPr id="18" name="Billede 17">
            <a:extLst>
              <a:ext uri="{FF2B5EF4-FFF2-40B4-BE49-F238E27FC236}">
                <a16:creationId xmlns:a16="http://schemas.microsoft.com/office/drawing/2014/main" id="{F7684867-63A7-EF1F-CFFD-ACCA9C9456DD}"/>
              </a:ext>
            </a:extLst>
          </p:cNvPr>
          <p:cNvPicPr>
            <a:picLocks noChangeAspect="1"/>
          </p:cNvPicPr>
          <p:nvPr/>
        </p:nvPicPr>
        <p:blipFill>
          <a:blip r:embed="rId6"/>
          <a:stretch>
            <a:fillRect/>
          </a:stretch>
        </p:blipFill>
        <p:spPr>
          <a:xfrm>
            <a:off x="7145387" y="4362529"/>
            <a:ext cx="3426112" cy="2123928"/>
          </a:xfrm>
          <a:prstGeom prst="rect">
            <a:avLst/>
          </a:prstGeom>
        </p:spPr>
      </p:pic>
      <p:pic>
        <p:nvPicPr>
          <p:cNvPr id="19" name="Billede 18">
            <a:extLst>
              <a:ext uri="{FF2B5EF4-FFF2-40B4-BE49-F238E27FC236}">
                <a16:creationId xmlns:a16="http://schemas.microsoft.com/office/drawing/2014/main" id="{62250498-4055-8D88-FE9D-EB9EDD68FB96}"/>
              </a:ext>
            </a:extLst>
          </p:cNvPr>
          <p:cNvPicPr>
            <a:picLocks noChangeAspect="1"/>
          </p:cNvPicPr>
          <p:nvPr/>
        </p:nvPicPr>
        <p:blipFill>
          <a:blip r:embed="rId7"/>
          <a:srcRect/>
          <a:stretch/>
        </p:blipFill>
        <p:spPr>
          <a:xfrm>
            <a:off x="10178238" y="173122"/>
            <a:ext cx="1315262" cy="1315262"/>
          </a:xfrm>
          <a:prstGeom prst="rect">
            <a:avLst/>
          </a:prstGeom>
        </p:spPr>
      </p:pic>
    </p:spTree>
    <p:extLst>
      <p:ext uri="{BB962C8B-B14F-4D97-AF65-F5344CB8AC3E}">
        <p14:creationId xmlns:p14="http://schemas.microsoft.com/office/powerpoint/2010/main" val="242453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D380347-7EE4-A9AD-E32C-3B4BC96D7830}"/>
              </a:ext>
            </a:extLst>
          </p:cNvPr>
          <p:cNvSpPr>
            <a:spLocks noGrp="1"/>
          </p:cNvSpPr>
          <p:nvPr>
            <p:ph type="body" sz="quarter" idx="10"/>
          </p:nvPr>
        </p:nvSpPr>
        <p:spPr/>
        <p:txBody>
          <a:bodyPr/>
          <a:lstStyle/>
          <a:p>
            <a:r>
              <a:rPr lang="da-DK">
                <a:latin typeface="Arial (Header)"/>
              </a:rPr>
              <a:t>From prototype to clinic</a:t>
            </a:r>
          </a:p>
          <a:p>
            <a:endParaRPr lang="da-DK"/>
          </a:p>
        </p:txBody>
      </p:sp>
      <p:sp>
        <p:nvSpPr>
          <p:cNvPr id="6" name="Title 1">
            <a:extLst>
              <a:ext uri="{FF2B5EF4-FFF2-40B4-BE49-F238E27FC236}">
                <a16:creationId xmlns:a16="http://schemas.microsoft.com/office/drawing/2014/main" id="{C2923196-297A-9F66-D2C2-96169864B112}"/>
              </a:ext>
            </a:extLst>
          </p:cNvPr>
          <p:cNvSpPr txBox="1">
            <a:spLocks/>
          </p:cNvSpPr>
          <p:nvPr/>
        </p:nvSpPr>
        <p:spPr>
          <a:xfrm>
            <a:off x="623888" y="666956"/>
            <a:ext cx="3430400" cy="973587"/>
          </a:xfrm>
          <a:prstGeom prst="rect">
            <a:avLst/>
          </a:prstGeom>
        </p:spPr>
        <p:txBody>
          <a:bodyPr lIns="0" tIns="0" rIns="0" bIns="0"/>
          <a:lstStyle>
            <a:lvl1pPr algn="l" defTabSz="914400" rtl="0" eaLnBrk="1" latinLnBrk="0" hangingPunct="1">
              <a:lnSpc>
                <a:spcPct val="90000"/>
              </a:lnSpc>
              <a:spcBef>
                <a:spcPct val="0"/>
              </a:spcBef>
              <a:buNone/>
              <a:defRPr sz="4000" b="1" kern="1200">
                <a:solidFill>
                  <a:schemeClr val="tx2"/>
                </a:solidFill>
                <a:latin typeface="+mj-lt"/>
                <a:ea typeface="+mj-ea"/>
                <a:cs typeface="+mj-cs"/>
              </a:defRPr>
            </a:lvl1pPr>
          </a:lstStyle>
          <a:p>
            <a:pPr defTabSz="914354">
              <a:defRPr/>
            </a:pPr>
            <a:endParaRPr lang="da-DK" sz="3200">
              <a:solidFill>
                <a:srgbClr val="FFFFFF"/>
              </a:solidFill>
              <a:latin typeface="Arial (Header)"/>
            </a:endParaRPr>
          </a:p>
        </p:txBody>
      </p:sp>
      <p:sp>
        <p:nvSpPr>
          <p:cNvPr id="9" name="Content Placeholder 2">
            <a:extLst>
              <a:ext uri="{FF2B5EF4-FFF2-40B4-BE49-F238E27FC236}">
                <a16:creationId xmlns:a16="http://schemas.microsoft.com/office/drawing/2014/main" id="{3A018A9D-1E93-5BF4-9825-A0EC72D3892F}"/>
              </a:ext>
            </a:extLst>
          </p:cNvPr>
          <p:cNvSpPr txBox="1">
            <a:spLocks/>
          </p:cNvSpPr>
          <p:nvPr/>
        </p:nvSpPr>
        <p:spPr>
          <a:xfrm>
            <a:off x="623889" y="3094936"/>
            <a:ext cx="3322824" cy="786785"/>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Clr>
                <a:schemeClr val="accent2"/>
              </a:buClr>
              <a:buFont typeface="Arial" panose="020B0604020202020204" pitchFamily="34" charset="0"/>
              <a:buNone/>
              <a:defRPr sz="2000" kern="1200">
                <a:solidFill>
                  <a:schemeClr val="bg1"/>
                </a:solidFill>
                <a:latin typeface="+mj-lt"/>
                <a:ea typeface="+mn-ea"/>
                <a:cs typeface="+mn-cs"/>
              </a:defRPr>
            </a:lvl1pPr>
            <a:lvl2pPr marL="574675" indent="-306388" algn="l" defTabSz="914400" rtl="0" eaLnBrk="1" latinLnBrk="0" hangingPunct="1">
              <a:lnSpc>
                <a:spcPct val="90000"/>
              </a:lnSpc>
              <a:spcBef>
                <a:spcPts val="500"/>
              </a:spcBef>
              <a:buClr>
                <a:schemeClr val="accent2"/>
              </a:buClr>
              <a:buFont typeface="Arial" panose="020B0604020202020204" pitchFamily="34" charset="0"/>
              <a:buChar char="•"/>
              <a:defRPr sz="2200" kern="1200" baseline="0">
                <a:solidFill>
                  <a:schemeClr val="accent1"/>
                </a:solidFill>
                <a:latin typeface="+mj-lt"/>
                <a:ea typeface="+mn-ea"/>
                <a:cs typeface="+mn-cs"/>
              </a:defRPr>
            </a:lvl2pPr>
            <a:lvl3pPr marL="864000" indent="-288000" algn="l" defTabSz="914400" rtl="0" eaLnBrk="1" latinLnBrk="0" hangingPunct="1">
              <a:lnSpc>
                <a:spcPct val="90000"/>
              </a:lnSpc>
              <a:spcBef>
                <a:spcPts val="500"/>
              </a:spcBef>
              <a:buClr>
                <a:schemeClr val="accent2"/>
              </a:buClr>
              <a:buSzPct val="93000"/>
              <a:buFont typeface="Arial" panose="020B0604020202020204" pitchFamily="34" charset="0"/>
              <a:buChar char="•"/>
              <a:defRPr sz="2200" kern="1200">
                <a:solidFill>
                  <a:schemeClr val="accent1"/>
                </a:solidFill>
                <a:latin typeface="+mj-lt"/>
                <a:ea typeface="+mn-ea"/>
                <a:cs typeface="+mn-cs"/>
              </a:defRPr>
            </a:lvl3pPr>
            <a:lvl4pPr marL="1714500" indent="-342900" algn="l" defTabSz="914400" rtl="0" eaLnBrk="1" latinLnBrk="0" hangingPunct="1">
              <a:lnSpc>
                <a:spcPct val="90000"/>
              </a:lnSpc>
              <a:spcBef>
                <a:spcPts val="500"/>
              </a:spcBef>
              <a:buClr>
                <a:srgbClr val="2BC4B6"/>
              </a:buClr>
              <a:buSzPct val="93000"/>
              <a:buFont typeface="Arial" panose="020B0604020202020204" pitchFamily="34" charset="0"/>
              <a:buChar char="̶"/>
              <a:defRPr sz="2000" kern="1200">
                <a:solidFill>
                  <a:schemeClr val="tx2"/>
                </a:solidFill>
                <a:latin typeface="+mj-lt"/>
                <a:ea typeface="+mn-ea"/>
                <a:cs typeface="+mn-cs"/>
              </a:defRPr>
            </a:lvl4pPr>
            <a:lvl5pPr marL="2171700" indent="-342900" algn="l" defTabSz="914400" rtl="0" eaLnBrk="1" latinLnBrk="0" hangingPunct="1">
              <a:lnSpc>
                <a:spcPct val="90000"/>
              </a:lnSpc>
              <a:spcBef>
                <a:spcPts val="500"/>
              </a:spcBef>
              <a:buClr>
                <a:srgbClr val="2BC4B6"/>
              </a:buClr>
              <a:buSzPct val="93000"/>
              <a:buFont typeface="Arial" panose="020B0604020202020204" pitchFamily="34" charset="0"/>
              <a:buChar char="̶"/>
              <a:defRPr sz="20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defTabSz="914354">
              <a:lnSpc>
                <a:spcPts val="2300"/>
              </a:lnSpc>
              <a:spcBef>
                <a:spcPts val="0"/>
              </a:spcBef>
              <a:buClr>
                <a:srgbClr val="B9B9AD"/>
              </a:buClr>
              <a:defRPr/>
            </a:pPr>
            <a:endParaRPr lang="en-US">
              <a:solidFill>
                <a:srgbClr val="FFFFFF"/>
              </a:solidFill>
              <a:latin typeface="Arial (Header)"/>
            </a:endParaRPr>
          </a:p>
        </p:txBody>
      </p:sp>
      <p:pic>
        <p:nvPicPr>
          <p:cNvPr id="11" name="Picture 10">
            <a:extLst>
              <a:ext uri="{FF2B5EF4-FFF2-40B4-BE49-F238E27FC236}">
                <a16:creationId xmlns:a16="http://schemas.microsoft.com/office/drawing/2014/main" id="{3F45A57B-BD26-65B8-0DDF-1F5B52C95D93}"/>
              </a:ext>
            </a:extLst>
          </p:cNvPr>
          <p:cNvPicPr>
            <a:picLocks noChangeAspect="1"/>
          </p:cNvPicPr>
          <p:nvPr/>
        </p:nvPicPr>
        <p:blipFill rotWithShape="1">
          <a:blip r:embed="rId3"/>
          <a:srcRect l="6263" t="14349" r="12387" b="2618"/>
          <a:stretch/>
        </p:blipFill>
        <p:spPr>
          <a:xfrm>
            <a:off x="6456361" y="2448579"/>
            <a:ext cx="4627779" cy="3137855"/>
          </a:xfrm>
          <a:prstGeom prst="rect">
            <a:avLst/>
          </a:prstGeom>
        </p:spPr>
      </p:pic>
      <p:sp>
        <p:nvSpPr>
          <p:cNvPr id="17" name="Text Placeholder 2">
            <a:extLst>
              <a:ext uri="{FF2B5EF4-FFF2-40B4-BE49-F238E27FC236}">
                <a16:creationId xmlns:a16="http://schemas.microsoft.com/office/drawing/2014/main" id="{067761B8-E65C-FF1C-8918-858749CA3C45}"/>
              </a:ext>
            </a:extLst>
          </p:cNvPr>
          <p:cNvSpPr txBox="1">
            <a:spLocks/>
          </p:cNvSpPr>
          <p:nvPr/>
        </p:nvSpPr>
        <p:spPr>
          <a:xfrm>
            <a:off x="839787" y="1710881"/>
            <a:ext cx="4627779" cy="3876691"/>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bg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bg1"/>
              </a:buClr>
              <a:buFont typeface="Systemskrift"/>
              <a:buChar char="–"/>
              <a:defRPr sz="16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bg1"/>
              </a:buClr>
              <a:buFont typeface="Systemskrift"/>
              <a:buChar char="–"/>
              <a:defRPr sz="1600" kern="1200" baseline="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891" indent="-342891" defTabSz="914377">
              <a:buFont typeface="Normal systemskrift"/>
              <a:buChar char="-"/>
            </a:pPr>
            <a:endParaRPr lang="en-GB">
              <a:solidFill>
                <a:prstClr val="white"/>
              </a:solidFill>
            </a:endParaRPr>
          </a:p>
        </p:txBody>
      </p:sp>
      <p:sp>
        <p:nvSpPr>
          <p:cNvPr id="24" name="Pladsholder til tekst 15">
            <a:extLst>
              <a:ext uri="{FF2B5EF4-FFF2-40B4-BE49-F238E27FC236}">
                <a16:creationId xmlns:a16="http://schemas.microsoft.com/office/drawing/2014/main" id="{E4DBEBBF-980C-CA57-EC7D-EF88812C4B69}"/>
              </a:ext>
            </a:extLst>
          </p:cNvPr>
          <p:cNvSpPr txBox="1">
            <a:spLocks/>
          </p:cNvSpPr>
          <p:nvPr/>
        </p:nvSpPr>
        <p:spPr>
          <a:xfrm>
            <a:off x="839788" y="1793411"/>
            <a:ext cx="4895851" cy="3665207"/>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bg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bg1"/>
              </a:buClr>
              <a:buFont typeface="Systemskrift"/>
              <a:buChar char="–"/>
              <a:defRPr sz="16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bg1"/>
              </a:buClr>
              <a:buFont typeface="Systemskrift"/>
              <a:buChar char="–"/>
              <a:defRPr sz="1600" kern="1200" baseline="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891" indent="-342891" defTabSz="914377">
              <a:buFont typeface="Normal systemskrift"/>
              <a:buChar char="-"/>
            </a:pPr>
            <a:r>
              <a:rPr lang="en-GB" b="1" u="sng">
                <a:solidFill>
                  <a:schemeClr val="tx1"/>
                </a:solidFill>
              </a:rPr>
              <a:t>First</a:t>
            </a:r>
            <a:r>
              <a:rPr lang="en-GB">
                <a:solidFill>
                  <a:schemeClr val="tx1"/>
                </a:solidFill>
              </a:rPr>
              <a:t> ever language-independent diagnostics of speech-in-noise ability</a:t>
            </a:r>
          </a:p>
          <a:p>
            <a:pPr marL="342891" indent="-342891" defTabSz="914377">
              <a:buFont typeface="Normal systemskrift"/>
              <a:buChar char="-"/>
            </a:pPr>
            <a:r>
              <a:rPr lang="en-GB">
                <a:solidFill>
                  <a:schemeClr val="tx1"/>
                </a:solidFill>
              </a:rPr>
              <a:t>Foundation for a better first fit  </a:t>
            </a:r>
            <a:endParaRPr lang="en-GB">
              <a:solidFill>
                <a:schemeClr val="tx1"/>
              </a:solidFill>
              <a:latin typeface="Arial (Header)"/>
            </a:endParaRPr>
          </a:p>
          <a:p>
            <a:pPr marL="342891" indent="-342891" defTabSz="914377">
              <a:buFont typeface="Normal systemskrift"/>
              <a:buChar char="-"/>
            </a:pPr>
            <a:r>
              <a:rPr lang="en-GB">
                <a:solidFill>
                  <a:schemeClr val="tx1"/>
                </a:solidFill>
                <a:latin typeface="Arial (Header)"/>
              </a:rPr>
              <a:t>Make ACT as similar as possible to pure-tone audiometry</a:t>
            </a:r>
          </a:p>
          <a:p>
            <a:pPr marL="342891" indent="-342891" defTabSz="914377">
              <a:buFont typeface="Normal systemskrift"/>
              <a:buChar char="-"/>
            </a:pPr>
            <a:r>
              <a:rPr lang="en-GB">
                <a:solidFill>
                  <a:schemeClr val="tx1"/>
                </a:solidFill>
                <a:latin typeface="Arial (Header)"/>
              </a:rPr>
              <a:t>Reduce test time from 10-15 minutes to below 2 minutes + instruction</a:t>
            </a:r>
          </a:p>
          <a:p>
            <a:pPr marL="342891" indent="-342891" defTabSz="914377">
              <a:buFont typeface="Normal systemskrift"/>
              <a:buChar char="-"/>
            </a:pPr>
            <a:r>
              <a:rPr lang="en-GB">
                <a:solidFill>
                  <a:schemeClr val="tx1"/>
                </a:solidFill>
                <a:latin typeface="Arial (Header)"/>
              </a:rPr>
              <a:t>Uses a normalized contrast level (dB </a:t>
            </a:r>
            <a:r>
              <a:rPr lang="en-GB" err="1">
                <a:solidFill>
                  <a:schemeClr val="tx1"/>
                </a:solidFill>
                <a:latin typeface="Arial (Header)"/>
              </a:rPr>
              <a:t>nCL</a:t>
            </a:r>
            <a:r>
              <a:rPr lang="en-GB">
                <a:solidFill>
                  <a:schemeClr val="tx1"/>
                </a:solidFill>
                <a:latin typeface="Arial (Header)"/>
              </a:rPr>
              <a:t>)</a:t>
            </a:r>
          </a:p>
          <a:p>
            <a:pPr marL="342891" indent="-342891" defTabSz="914377">
              <a:buFont typeface="Normal systemskrift"/>
              <a:buChar char="-"/>
            </a:pPr>
            <a:endParaRPr lang="en-GB">
              <a:solidFill>
                <a:schemeClr val="tx1"/>
              </a:solidFill>
            </a:endParaRPr>
          </a:p>
          <a:p>
            <a:pPr marL="342891" indent="-342891" defTabSz="914377">
              <a:buFont typeface="Normal systemskrift"/>
              <a:buChar char="-"/>
            </a:pPr>
            <a:endParaRPr lang="en-GB">
              <a:solidFill>
                <a:schemeClr val="tx1"/>
              </a:solidFill>
            </a:endParaRPr>
          </a:p>
          <a:p>
            <a:pPr defTabSz="914377"/>
            <a:endParaRPr lang="en-US">
              <a:solidFill>
                <a:schemeClr val="tx1"/>
              </a:solidFill>
            </a:endParaRPr>
          </a:p>
        </p:txBody>
      </p:sp>
      <p:pic>
        <p:nvPicPr>
          <p:cNvPr id="3" name="Billede 2">
            <a:extLst>
              <a:ext uri="{FF2B5EF4-FFF2-40B4-BE49-F238E27FC236}">
                <a16:creationId xmlns:a16="http://schemas.microsoft.com/office/drawing/2014/main" id="{D3E33C2B-3C1C-6604-9FE8-D8586CBD935A}"/>
              </a:ext>
            </a:extLst>
          </p:cNvPr>
          <p:cNvPicPr>
            <a:picLocks noChangeAspect="1"/>
          </p:cNvPicPr>
          <p:nvPr/>
        </p:nvPicPr>
        <p:blipFill>
          <a:blip r:embed="rId4"/>
          <a:srcRect/>
          <a:stretch/>
        </p:blipFill>
        <p:spPr>
          <a:xfrm>
            <a:off x="10178238" y="173122"/>
            <a:ext cx="1315262" cy="1315262"/>
          </a:xfrm>
          <a:prstGeom prst="rect">
            <a:avLst/>
          </a:prstGeom>
        </p:spPr>
      </p:pic>
    </p:spTree>
    <p:extLst>
      <p:ext uri="{BB962C8B-B14F-4D97-AF65-F5344CB8AC3E}">
        <p14:creationId xmlns:p14="http://schemas.microsoft.com/office/powerpoint/2010/main" val="24971114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9AFC9F9D-805F-5997-29CD-BDE64C523CE4}"/>
              </a:ext>
            </a:extLst>
          </p:cNvPr>
          <p:cNvSpPr>
            <a:spLocks noGrp="1"/>
          </p:cNvSpPr>
          <p:nvPr>
            <p:ph type="body" sz="quarter" idx="10"/>
          </p:nvPr>
        </p:nvSpPr>
        <p:spPr/>
        <p:txBody>
          <a:bodyPr/>
          <a:lstStyle/>
          <a:p>
            <a:r>
              <a:rPr lang="da-DK" err="1"/>
              <a:t>Further</a:t>
            </a:r>
            <a:r>
              <a:rPr lang="da-DK"/>
              <a:t> research on new ACT test</a:t>
            </a:r>
          </a:p>
        </p:txBody>
      </p:sp>
      <p:sp>
        <p:nvSpPr>
          <p:cNvPr id="3" name="Pladsholder til tekst 2">
            <a:extLst>
              <a:ext uri="{FF2B5EF4-FFF2-40B4-BE49-F238E27FC236}">
                <a16:creationId xmlns:a16="http://schemas.microsoft.com/office/drawing/2014/main" id="{6D4D2703-2F48-DBEC-B852-A9A974A6B92C}"/>
              </a:ext>
            </a:extLst>
          </p:cNvPr>
          <p:cNvSpPr>
            <a:spLocks noGrp="1"/>
          </p:cNvSpPr>
          <p:nvPr>
            <p:ph type="body" sz="quarter" idx="11"/>
          </p:nvPr>
        </p:nvSpPr>
        <p:spPr/>
        <p:txBody>
          <a:bodyPr/>
          <a:lstStyle/>
          <a:p>
            <a:pPr marL="342900" indent="-342900">
              <a:buFont typeface="Normal systemskrift"/>
              <a:buChar char="-"/>
            </a:pPr>
            <a:r>
              <a:rPr lang="da-DK"/>
              <a:t>Commercial studies – data </a:t>
            </a:r>
            <a:r>
              <a:rPr lang="da-DK" err="1"/>
              <a:t>will</a:t>
            </a:r>
            <a:r>
              <a:rPr lang="da-DK"/>
              <a:t> </a:t>
            </a:r>
            <a:r>
              <a:rPr lang="da-DK" err="1"/>
              <a:t>be</a:t>
            </a:r>
            <a:r>
              <a:rPr lang="da-DK"/>
              <a:t> </a:t>
            </a:r>
            <a:r>
              <a:rPr lang="da-DK" err="1"/>
              <a:t>collected</a:t>
            </a:r>
            <a:r>
              <a:rPr lang="da-DK"/>
              <a:t> to show </a:t>
            </a:r>
            <a:r>
              <a:rPr lang="da-DK" err="1"/>
              <a:t>how</a:t>
            </a:r>
            <a:r>
              <a:rPr lang="da-DK"/>
              <a:t> </a:t>
            </a:r>
            <a:r>
              <a:rPr lang="da-DK" err="1"/>
              <a:t>this</a:t>
            </a:r>
            <a:r>
              <a:rPr lang="da-DK"/>
              <a:t> </a:t>
            </a:r>
            <a:r>
              <a:rPr lang="da-DK" err="1"/>
              <a:t>works</a:t>
            </a:r>
            <a:r>
              <a:rPr lang="da-DK"/>
              <a:t> in real </a:t>
            </a:r>
            <a:r>
              <a:rPr lang="da-DK" err="1"/>
              <a:t>clinics</a:t>
            </a:r>
            <a:r>
              <a:rPr lang="da-DK"/>
              <a:t> </a:t>
            </a:r>
          </a:p>
        </p:txBody>
      </p:sp>
      <p:pic>
        <p:nvPicPr>
          <p:cNvPr id="5" name="Billede 4">
            <a:extLst>
              <a:ext uri="{FF2B5EF4-FFF2-40B4-BE49-F238E27FC236}">
                <a16:creationId xmlns:a16="http://schemas.microsoft.com/office/drawing/2014/main" id="{1E28F852-1335-0510-045C-B2CDA03B4F68}"/>
              </a:ext>
            </a:extLst>
          </p:cNvPr>
          <p:cNvPicPr>
            <a:picLocks noChangeAspect="1"/>
          </p:cNvPicPr>
          <p:nvPr/>
        </p:nvPicPr>
        <p:blipFill>
          <a:blip r:embed="rId3"/>
          <a:stretch>
            <a:fillRect/>
          </a:stretch>
        </p:blipFill>
        <p:spPr>
          <a:xfrm>
            <a:off x="6794500" y="1852025"/>
            <a:ext cx="5397500" cy="3594100"/>
          </a:xfrm>
          <a:prstGeom prst="rect">
            <a:avLst/>
          </a:prstGeom>
        </p:spPr>
      </p:pic>
      <p:pic>
        <p:nvPicPr>
          <p:cNvPr id="6" name="Billede 5">
            <a:extLst>
              <a:ext uri="{FF2B5EF4-FFF2-40B4-BE49-F238E27FC236}">
                <a16:creationId xmlns:a16="http://schemas.microsoft.com/office/drawing/2014/main" id="{AE378AFE-CE7A-94AA-39B0-E10BE6E8DE87}"/>
              </a:ext>
            </a:extLst>
          </p:cNvPr>
          <p:cNvPicPr>
            <a:picLocks noChangeAspect="1"/>
          </p:cNvPicPr>
          <p:nvPr/>
        </p:nvPicPr>
        <p:blipFill>
          <a:blip r:embed="rId4"/>
          <a:srcRect/>
          <a:stretch/>
        </p:blipFill>
        <p:spPr>
          <a:xfrm>
            <a:off x="10178238" y="173122"/>
            <a:ext cx="1315262" cy="1315262"/>
          </a:xfrm>
          <a:prstGeom prst="rect">
            <a:avLst/>
          </a:prstGeom>
        </p:spPr>
      </p:pic>
    </p:spTree>
    <p:extLst>
      <p:ext uri="{BB962C8B-B14F-4D97-AF65-F5344CB8AC3E}">
        <p14:creationId xmlns:p14="http://schemas.microsoft.com/office/powerpoint/2010/main" val="3823095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785EBFF8-84DA-5F1C-9BDB-C434B1CBB5B4}"/>
              </a:ext>
            </a:extLst>
          </p:cNvPr>
          <p:cNvSpPr>
            <a:spLocks noGrp="1"/>
          </p:cNvSpPr>
          <p:nvPr>
            <p:ph type="body" sz="quarter" idx="10"/>
          </p:nvPr>
        </p:nvSpPr>
        <p:spPr/>
        <p:txBody>
          <a:bodyPr/>
          <a:lstStyle/>
          <a:p>
            <a:r>
              <a:rPr lang="da-DK"/>
              <a:t>ACT in the </a:t>
            </a:r>
            <a:r>
              <a:rPr lang="da-DK" err="1"/>
              <a:t>clinic</a:t>
            </a:r>
            <a:endParaRPr lang="da-DK"/>
          </a:p>
        </p:txBody>
      </p:sp>
      <p:sp>
        <p:nvSpPr>
          <p:cNvPr id="8" name="Content Placeholder 5">
            <a:extLst>
              <a:ext uri="{FF2B5EF4-FFF2-40B4-BE49-F238E27FC236}">
                <a16:creationId xmlns:a16="http://schemas.microsoft.com/office/drawing/2014/main" id="{90F523C7-FF58-EA15-DF0D-88E81324E59A}"/>
              </a:ext>
            </a:extLst>
          </p:cNvPr>
          <p:cNvSpPr txBox="1">
            <a:spLocks/>
          </p:cNvSpPr>
          <p:nvPr/>
        </p:nvSpPr>
        <p:spPr>
          <a:xfrm rot="16200000">
            <a:off x="-159192" y="2552670"/>
            <a:ext cx="2249372" cy="47580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da-DK" sz="2000"/>
              <a:t>Cecilie</a:t>
            </a:r>
            <a:endParaRPr kumimoji="0" lang="en-GB" sz="2000" b="0" i="0" u="none" strike="noStrike" kern="1200" cap="none" spc="0" normalizeH="0" baseline="0" noProof="0">
              <a:ln>
                <a:noFill/>
              </a:ln>
              <a:solidFill>
                <a:srgbClr val="083439"/>
              </a:solidFill>
              <a:effectLst/>
              <a:uLnTx/>
              <a:uFillTx/>
            </a:endParaRPr>
          </a:p>
        </p:txBody>
      </p:sp>
      <p:sp>
        <p:nvSpPr>
          <p:cNvPr id="9" name="Content Placeholder 5">
            <a:extLst>
              <a:ext uri="{FF2B5EF4-FFF2-40B4-BE49-F238E27FC236}">
                <a16:creationId xmlns:a16="http://schemas.microsoft.com/office/drawing/2014/main" id="{9FF6443D-4907-43DC-D257-FD76C9EA4D3B}"/>
              </a:ext>
            </a:extLst>
          </p:cNvPr>
          <p:cNvSpPr txBox="1">
            <a:spLocks/>
          </p:cNvSpPr>
          <p:nvPr/>
        </p:nvSpPr>
        <p:spPr>
          <a:xfrm rot="16200000">
            <a:off x="3669271" y="2588281"/>
            <a:ext cx="2240656" cy="39585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2000" b="0" i="0" u="none" strike="noStrike" kern="1200" cap="none" spc="0" normalizeH="0" baseline="0" noProof="0" err="1">
                <a:ln>
                  <a:noFill/>
                </a:ln>
                <a:solidFill>
                  <a:srgbClr val="083439"/>
                </a:solidFill>
                <a:effectLst/>
                <a:uLnTx/>
                <a:uFillTx/>
                <a:latin typeface="Arial" pitchFamily="34" charset="0"/>
                <a:ea typeface="+mn-ea"/>
                <a:cs typeface="Arial" pitchFamily="34" charset="0"/>
              </a:rPr>
              <a:t>Rasna</a:t>
            </a:r>
            <a:endParaRPr kumimoji="0" lang="en-GB" sz="2000" b="0" i="0" u="none" strike="noStrike" kern="1200" cap="none" spc="0" normalizeH="0" baseline="0" noProof="0">
              <a:ln>
                <a:noFill/>
              </a:ln>
              <a:solidFill>
                <a:srgbClr val="083439"/>
              </a:solidFill>
              <a:effectLst/>
              <a:uLnTx/>
              <a:uFillTx/>
              <a:latin typeface="Arial" pitchFamily="34" charset="0"/>
              <a:ea typeface="+mn-ea"/>
              <a:cs typeface="Arial" pitchFamily="34" charset="0"/>
            </a:endParaRPr>
          </a:p>
        </p:txBody>
      </p:sp>
      <p:sp>
        <p:nvSpPr>
          <p:cNvPr id="10" name="Content Placeholder 5">
            <a:extLst>
              <a:ext uri="{FF2B5EF4-FFF2-40B4-BE49-F238E27FC236}">
                <a16:creationId xmlns:a16="http://schemas.microsoft.com/office/drawing/2014/main" id="{3D4471F7-36B5-548B-0087-0C5C5CF502B3}"/>
              </a:ext>
            </a:extLst>
          </p:cNvPr>
          <p:cNvSpPr txBox="1">
            <a:spLocks/>
          </p:cNvSpPr>
          <p:nvPr/>
        </p:nvSpPr>
        <p:spPr>
          <a:xfrm rot="16200000">
            <a:off x="7552893" y="2595061"/>
            <a:ext cx="2231938" cy="39101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2000" b="0" i="0" u="none" strike="noStrike" kern="1200" cap="none" spc="0" normalizeH="0" baseline="0" noProof="0">
                <a:ln>
                  <a:noFill/>
                </a:ln>
                <a:solidFill>
                  <a:srgbClr val="083439"/>
                </a:solidFill>
                <a:effectLst/>
                <a:uLnTx/>
                <a:uFillTx/>
                <a:latin typeface="Arial" pitchFamily="34" charset="0"/>
                <a:ea typeface="+mn-ea"/>
                <a:cs typeface="Arial" pitchFamily="34" charset="0"/>
              </a:rPr>
              <a:t>Ole</a:t>
            </a:r>
          </a:p>
        </p:txBody>
      </p:sp>
      <p:sp>
        <p:nvSpPr>
          <p:cNvPr id="11" name="TextBox 26">
            <a:extLst>
              <a:ext uri="{FF2B5EF4-FFF2-40B4-BE49-F238E27FC236}">
                <a16:creationId xmlns:a16="http://schemas.microsoft.com/office/drawing/2014/main" id="{076A6A9F-F713-7BEC-F20B-AE9263DDE4D0}"/>
              </a:ext>
            </a:extLst>
          </p:cNvPr>
          <p:cNvSpPr txBox="1"/>
          <p:nvPr/>
        </p:nvSpPr>
        <p:spPr>
          <a:xfrm>
            <a:off x="1067105" y="3939536"/>
            <a:ext cx="246472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Excellent speech-in-</a:t>
            </a:r>
            <a:r>
              <a:rPr kumimoji="0" lang="da-DK" sz="12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noise</a:t>
            </a:r>
            <a:r>
              <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da-DK" sz="12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outcome</a:t>
            </a:r>
            <a:r>
              <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with </a:t>
            </a:r>
            <a:r>
              <a:rPr kumimoji="0" lang="da-DK" sz="12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HAs</a:t>
            </a:r>
            <a:endPar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 name="TextBox 28">
            <a:extLst>
              <a:ext uri="{FF2B5EF4-FFF2-40B4-BE49-F238E27FC236}">
                <a16:creationId xmlns:a16="http://schemas.microsoft.com/office/drawing/2014/main" id="{CEC384CD-F879-BB8D-A7BA-97F392F6647E}"/>
              </a:ext>
            </a:extLst>
          </p:cNvPr>
          <p:cNvSpPr txBox="1"/>
          <p:nvPr/>
        </p:nvSpPr>
        <p:spPr>
          <a:xfrm>
            <a:off x="4879831" y="3939536"/>
            <a:ext cx="245939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Minor residual speech-in-noise issues with</a:t>
            </a:r>
            <a:r>
              <a:rPr kumimoji="0" lang="da-DK" sz="1200" b="0" i="0" u="none" strike="noStrike" kern="1200" cap="none" spc="0" normalizeH="0" noProof="0">
                <a:ln>
                  <a:noFill/>
                </a:ln>
                <a:solidFill>
                  <a:srgbClr val="000000"/>
                </a:solidFill>
                <a:effectLst/>
                <a:uLnTx/>
                <a:uFillTx/>
                <a:latin typeface="Arial" panose="020B0604020202020204" pitchFamily="34" charset="0"/>
                <a:ea typeface="+mn-ea"/>
                <a:cs typeface="Arial" panose="020B0604020202020204" pitchFamily="34" charset="0"/>
              </a:rPr>
              <a:t> HAs</a:t>
            </a:r>
            <a:endPar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3" name="TextBox 29">
            <a:extLst>
              <a:ext uri="{FF2B5EF4-FFF2-40B4-BE49-F238E27FC236}">
                <a16:creationId xmlns:a16="http://schemas.microsoft.com/office/drawing/2014/main" id="{ABA5F34F-FB55-1E79-4C56-BEA49F65454E}"/>
              </a:ext>
            </a:extLst>
          </p:cNvPr>
          <p:cNvSpPr txBox="1"/>
          <p:nvPr/>
        </p:nvSpPr>
        <p:spPr>
          <a:xfrm>
            <a:off x="8752012" y="3939536"/>
            <a:ext cx="2514949"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Severe speech-in-noise challenges with HAs</a:t>
            </a:r>
          </a:p>
        </p:txBody>
      </p:sp>
      <p:sp>
        <p:nvSpPr>
          <p:cNvPr id="14" name="TextBox 30">
            <a:extLst>
              <a:ext uri="{FF2B5EF4-FFF2-40B4-BE49-F238E27FC236}">
                <a16:creationId xmlns:a16="http://schemas.microsoft.com/office/drawing/2014/main" id="{75C121CF-CFBF-B5EB-6F57-B97AF3E1EFCE}"/>
              </a:ext>
            </a:extLst>
          </p:cNvPr>
          <p:cNvSpPr txBox="1"/>
          <p:nvPr/>
        </p:nvSpPr>
        <p:spPr>
          <a:xfrm>
            <a:off x="839787" y="4600722"/>
            <a:ext cx="10512425" cy="523220"/>
          </a:xfrm>
          <a:prstGeom prst="rect">
            <a:avLst/>
          </a:prstGeom>
          <a:solidFill>
            <a:srgbClr val="3C5B56"/>
          </a:solidFill>
          <a:ln w="3810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8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Today</a:t>
            </a:r>
            <a:r>
              <a:rPr kumimoji="0" lang="da-DK" sz="28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post-</a:t>
            </a:r>
            <a:r>
              <a:rPr kumimoji="0" lang="da-DK" sz="28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fitting</a:t>
            </a:r>
            <a:r>
              <a:rPr kumimoji="0" lang="da-DK" sz="28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observations</a:t>
            </a:r>
          </a:p>
        </p:txBody>
      </p:sp>
      <p:sp>
        <p:nvSpPr>
          <p:cNvPr id="15" name="TextBox 31">
            <a:extLst>
              <a:ext uri="{FF2B5EF4-FFF2-40B4-BE49-F238E27FC236}">
                <a16:creationId xmlns:a16="http://schemas.microsoft.com/office/drawing/2014/main" id="{239F9D4E-DBB3-F830-0677-8A2C47C1FABB}"/>
              </a:ext>
            </a:extLst>
          </p:cNvPr>
          <p:cNvSpPr txBox="1"/>
          <p:nvPr/>
        </p:nvSpPr>
        <p:spPr>
          <a:xfrm>
            <a:off x="839788" y="4600722"/>
            <a:ext cx="10512424" cy="1138773"/>
          </a:xfrm>
          <a:prstGeom prst="rect">
            <a:avLst/>
          </a:prstGeom>
          <a:solidFill>
            <a:srgbClr val="3C5B56"/>
          </a:solidFill>
          <a:ln w="38100">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8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Tomorrow: up-front </a:t>
            </a:r>
            <a:r>
              <a:rPr kumimoji="0" lang="da-DK" sz="28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prediction</a:t>
            </a:r>
            <a:r>
              <a:rPr kumimoji="0" lang="da-DK" sz="28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8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available</a:t>
            </a:r>
            <a:r>
              <a:rPr kumimoji="0" lang="da-DK" sz="28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from ACT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Can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help</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with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expectation</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setting</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counselling</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rehabilitation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strategy</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fitting</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of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help</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-in-</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noise</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features →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better</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first</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fit</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less</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follow-up</a:t>
            </a:r>
            <a:r>
              <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20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needed</a:t>
            </a:r>
            <a:endParaRPr kumimoji="0" lang="da-DK" sz="20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pic>
        <p:nvPicPr>
          <p:cNvPr id="16" name="Billede 15">
            <a:extLst>
              <a:ext uri="{FF2B5EF4-FFF2-40B4-BE49-F238E27FC236}">
                <a16:creationId xmlns:a16="http://schemas.microsoft.com/office/drawing/2014/main" id="{234FE597-E6E1-23C1-D977-E481AA1B1C3C}"/>
              </a:ext>
            </a:extLst>
          </p:cNvPr>
          <p:cNvPicPr>
            <a:picLocks noChangeAspect="1"/>
          </p:cNvPicPr>
          <p:nvPr/>
        </p:nvPicPr>
        <p:blipFill>
          <a:blip r:embed="rId3"/>
          <a:srcRect/>
          <a:stretch/>
        </p:blipFill>
        <p:spPr>
          <a:xfrm>
            <a:off x="10178238" y="173122"/>
            <a:ext cx="1315262" cy="1315262"/>
          </a:xfrm>
          <a:prstGeom prst="rect">
            <a:avLst/>
          </a:prstGeom>
        </p:spPr>
      </p:pic>
      <p:pic>
        <p:nvPicPr>
          <p:cNvPr id="4" name="Picture 3">
            <a:extLst>
              <a:ext uri="{FF2B5EF4-FFF2-40B4-BE49-F238E27FC236}">
                <a16:creationId xmlns:a16="http://schemas.microsoft.com/office/drawing/2014/main" id="{ED005872-73A5-ED41-D9E0-486A723A1DCB}"/>
              </a:ext>
            </a:extLst>
          </p:cNvPr>
          <p:cNvPicPr>
            <a:picLocks noChangeAspect="1"/>
          </p:cNvPicPr>
          <p:nvPr/>
        </p:nvPicPr>
        <p:blipFill>
          <a:blip r:embed="rId4"/>
          <a:stretch>
            <a:fillRect/>
          </a:stretch>
        </p:blipFill>
        <p:spPr>
          <a:xfrm>
            <a:off x="1177469" y="1585105"/>
            <a:ext cx="2243997" cy="2395432"/>
          </a:xfrm>
          <a:prstGeom prst="rect">
            <a:avLst/>
          </a:prstGeom>
        </p:spPr>
      </p:pic>
      <p:pic>
        <p:nvPicPr>
          <p:cNvPr id="17" name="Picture 16">
            <a:extLst>
              <a:ext uri="{FF2B5EF4-FFF2-40B4-BE49-F238E27FC236}">
                <a16:creationId xmlns:a16="http://schemas.microsoft.com/office/drawing/2014/main" id="{F61C71C2-1445-F48D-CE3F-FCC66F2D6DBA}"/>
              </a:ext>
            </a:extLst>
          </p:cNvPr>
          <p:cNvPicPr>
            <a:picLocks noChangeAspect="1"/>
          </p:cNvPicPr>
          <p:nvPr/>
        </p:nvPicPr>
        <p:blipFill>
          <a:blip r:embed="rId4"/>
          <a:stretch>
            <a:fillRect/>
          </a:stretch>
        </p:blipFill>
        <p:spPr>
          <a:xfrm>
            <a:off x="4987529" y="1585105"/>
            <a:ext cx="2243997" cy="2395432"/>
          </a:xfrm>
          <a:prstGeom prst="rect">
            <a:avLst/>
          </a:prstGeom>
        </p:spPr>
      </p:pic>
      <p:pic>
        <p:nvPicPr>
          <p:cNvPr id="19" name="Picture 18">
            <a:extLst>
              <a:ext uri="{FF2B5EF4-FFF2-40B4-BE49-F238E27FC236}">
                <a16:creationId xmlns:a16="http://schemas.microsoft.com/office/drawing/2014/main" id="{977F2DCF-8BB0-F2AB-83C0-9B6696110C1B}"/>
              </a:ext>
            </a:extLst>
          </p:cNvPr>
          <p:cNvPicPr>
            <a:picLocks noChangeAspect="1"/>
          </p:cNvPicPr>
          <p:nvPr/>
        </p:nvPicPr>
        <p:blipFill>
          <a:blip r:embed="rId4"/>
          <a:stretch>
            <a:fillRect/>
          </a:stretch>
        </p:blipFill>
        <p:spPr>
          <a:xfrm>
            <a:off x="8887489" y="1585105"/>
            <a:ext cx="2243997" cy="2395432"/>
          </a:xfrm>
          <a:prstGeom prst="rect">
            <a:avLst/>
          </a:prstGeom>
        </p:spPr>
      </p:pic>
    </p:spTree>
    <p:extLst>
      <p:ext uri="{BB962C8B-B14F-4D97-AF65-F5344CB8AC3E}">
        <p14:creationId xmlns:p14="http://schemas.microsoft.com/office/powerpoint/2010/main" val="379491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animBg="1"/>
      <p:bldP spid="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lede 3">
            <a:extLst>
              <a:ext uri="{FF2B5EF4-FFF2-40B4-BE49-F238E27FC236}">
                <a16:creationId xmlns:a16="http://schemas.microsoft.com/office/drawing/2014/main" id="{8D9B8DA7-F0F1-C98B-CC82-8F634243D1D5}"/>
              </a:ext>
            </a:extLst>
          </p:cNvPr>
          <p:cNvPicPr>
            <a:picLocks noChangeAspect="1"/>
          </p:cNvPicPr>
          <p:nvPr/>
        </p:nvPicPr>
        <p:blipFill>
          <a:blip r:embed="rId3"/>
          <a:stretch>
            <a:fillRect/>
          </a:stretch>
        </p:blipFill>
        <p:spPr>
          <a:xfrm>
            <a:off x="236184" y="-750759"/>
            <a:ext cx="8152008" cy="8152008"/>
          </a:xfrm>
          <a:prstGeom prst="rect">
            <a:avLst/>
          </a:prstGeom>
        </p:spPr>
      </p:pic>
      <p:pic>
        <p:nvPicPr>
          <p:cNvPr id="6" name="Billede 5">
            <a:extLst>
              <a:ext uri="{FF2B5EF4-FFF2-40B4-BE49-F238E27FC236}">
                <a16:creationId xmlns:a16="http://schemas.microsoft.com/office/drawing/2014/main" id="{4B887499-B239-5AA2-F81F-91C007639DDF}"/>
              </a:ext>
            </a:extLst>
          </p:cNvPr>
          <p:cNvPicPr>
            <a:picLocks noChangeAspect="1"/>
          </p:cNvPicPr>
          <p:nvPr/>
        </p:nvPicPr>
        <p:blipFill>
          <a:blip r:embed="rId4"/>
          <a:srcRect/>
          <a:stretch/>
        </p:blipFill>
        <p:spPr>
          <a:xfrm>
            <a:off x="4312188" y="2882580"/>
            <a:ext cx="3567620" cy="885331"/>
          </a:xfrm>
          <a:prstGeom prst="rect">
            <a:avLst/>
          </a:prstGeom>
        </p:spPr>
      </p:pic>
      <p:sp>
        <p:nvSpPr>
          <p:cNvPr id="12" name="Pladsholder til tekst 1">
            <a:extLst>
              <a:ext uri="{FF2B5EF4-FFF2-40B4-BE49-F238E27FC236}">
                <a16:creationId xmlns:a16="http://schemas.microsoft.com/office/drawing/2014/main" id="{A4ADAC62-FFA1-0BD8-0D17-9A055EDB60BE}"/>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dirty="0"/>
              <a:t>Software </a:t>
            </a:r>
            <a:r>
              <a:rPr lang="da-DK" dirty="0" err="1"/>
              <a:t>implementation</a:t>
            </a:r>
            <a:endParaRPr lang="da-DK" dirty="0"/>
          </a:p>
        </p:txBody>
      </p:sp>
    </p:spTree>
    <p:extLst>
      <p:ext uri="{BB962C8B-B14F-4D97-AF65-F5344CB8AC3E}">
        <p14:creationId xmlns:p14="http://schemas.microsoft.com/office/powerpoint/2010/main" val="28694427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uppe 14">
            <a:extLst>
              <a:ext uri="{FF2B5EF4-FFF2-40B4-BE49-F238E27FC236}">
                <a16:creationId xmlns:a16="http://schemas.microsoft.com/office/drawing/2014/main" id="{F24F79A6-19A1-C322-9886-7BCDBDD9FBF6}"/>
              </a:ext>
            </a:extLst>
          </p:cNvPr>
          <p:cNvGrpSpPr/>
          <p:nvPr/>
        </p:nvGrpSpPr>
        <p:grpSpPr>
          <a:xfrm>
            <a:off x="5110717" y="1005484"/>
            <a:ext cx="7086825" cy="4281624"/>
            <a:chOff x="4618349" y="1157883"/>
            <a:chExt cx="7086825" cy="4281624"/>
          </a:xfrm>
        </p:grpSpPr>
        <p:pic>
          <p:nvPicPr>
            <p:cNvPr id="6" name="Picture 5" descr="Graphical user interface&#10;&#10;Description automatically generated">
              <a:extLst>
                <a:ext uri="{FF2B5EF4-FFF2-40B4-BE49-F238E27FC236}">
                  <a16:creationId xmlns:a16="http://schemas.microsoft.com/office/drawing/2014/main" id="{74264DF7-0ED1-DC13-31B7-BB0D77C64CC8}"/>
                </a:ext>
              </a:extLst>
            </p:cNvPr>
            <p:cNvPicPr>
              <a:picLocks noChangeAspect="1"/>
            </p:cNvPicPr>
            <p:nvPr/>
          </p:nvPicPr>
          <p:blipFill>
            <a:blip r:embed="rId3"/>
            <a:stretch>
              <a:fillRect/>
            </a:stretch>
          </p:blipFill>
          <p:spPr>
            <a:xfrm>
              <a:off x="4618349" y="1157883"/>
              <a:ext cx="7086825" cy="4281624"/>
            </a:xfrm>
            <a:prstGeom prst="rect">
              <a:avLst/>
            </a:prstGeom>
          </p:spPr>
        </p:pic>
        <p:sp>
          <p:nvSpPr>
            <p:cNvPr id="9" name="Arrow: Right 8">
              <a:extLst>
                <a:ext uri="{FF2B5EF4-FFF2-40B4-BE49-F238E27FC236}">
                  <a16:creationId xmlns:a16="http://schemas.microsoft.com/office/drawing/2014/main" id="{80E190B4-813D-18EC-6C38-75F534EB8ABA}"/>
                </a:ext>
              </a:extLst>
            </p:cNvPr>
            <p:cNvSpPr/>
            <p:nvPr/>
          </p:nvSpPr>
          <p:spPr>
            <a:xfrm rot="10800000">
              <a:off x="9027783" y="2471290"/>
              <a:ext cx="447334" cy="14556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0" name="Arrow: Right 9">
              <a:extLst>
                <a:ext uri="{FF2B5EF4-FFF2-40B4-BE49-F238E27FC236}">
                  <a16:creationId xmlns:a16="http://schemas.microsoft.com/office/drawing/2014/main" id="{7EC3E4F4-D068-EC47-9BCD-3F91F4D718E4}"/>
                </a:ext>
              </a:extLst>
            </p:cNvPr>
            <p:cNvSpPr/>
            <p:nvPr/>
          </p:nvSpPr>
          <p:spPr>
            <a:xfrm rot="10800000">
              <a:off x="9027783" y="2787456"/>
              <a:ext cx="447334" cy="14556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1" name="Arrow: Right 10">
              <a:extLst>
                <a:ext uri="{FF2B5EF4-FFF2-40B4-BE49-F238E27FC236}">
                  <a16:creationId xmlns:a16="http://schemas.microsoft.com/office/drawing/2014/main" id="{0DA38577-7ED7-B826-6612-45D550298904}"/>
                </a:ext>
              </a:extLst>
            </p:cNvPr>
            <p:cNvSpPr/>
            <p:nvPr/>
          </p:nvSpPr>
          <p:spPr>
            <a:xfrm rot="10800000">
              <a:off x="9027783" y="3106980"/>
              <a:ext cx="447334" cy="14556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2" name="Arrow: Right 11">
              <a:extLst>
                <a:ext uri="{FF2B5EF4-FFF2-40B4-BE49-F238E27FC236}">
                  <a16:creationId xmlns:a16="http://schemas.microsoft.com/office/drawing/2014/main" id="{A3B85BBC-AC2A-8B06-ED9A-3E8CE96AF4C1}"/>
                </a:ext>
              </a:extLst>
            </p:cNvPr>
            <p:cNvSpPr/>
            <p:nvPr/>
          </p:nvSpPr>
          <p:spPr>
            <a:xfrm rot="10800000">
              <a:off x="6535494" y="2162315"/>
              <a:ext cx="447334" cy="11324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3" name="Arrow: Right 12">
              <a:extLst>
                <a:ext uri="{FF2B5EF4-FFF2-40B4-BE49-F238E27FC236}">
                  <a16:creationId xmlns:a16="http://schemas.microsoft.com/office/drawing/2014/main" id="{C01B6D2C-930F-B6DF-2B38-344D89D2E6EE}"/>
                </a:ext>
              </a:extLst>
            </p:cNvPr>
            <p:cNvSpPr/>
            <p:nvPr/>
          </p:nvSpPr>
          <p:spPr>
            <a:xfrm rot="10800000">
              <a:off x="9386700" y="3618219"/>
              <a:ext cx="447334" cy="14556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grpSp>
      <p:pic>
        <p:nvPicPr>
          <p:cNvPr id="23" name="Picture 5" descr="Graphical user interface&#10;&#10;Description automatically generated">
            <a:extLst>
              <a:ext uri="{FF2B5EF4-FFF2-40B4-BE49-F238E27FC236}">
                <a16:creationId xmlns:a16="http://schemas.microsoft.com/office/drawing/2014/main" id="{E6907F81-9881-9444-CF48-B307007384C2}"/>
              </a:ext>
            </a:extLst>
          </p:cNvPr>
          <p:cNvPicPr>
            <a:picLocks noChangeAspect="1"/>
          </p:cNvPicPr>
          <p:nvPr/>
        </p:nvPicPr>
        <p:blipFill>
          <a:blip r:embed="rId3"/>
          <a:stretch>
            <a:fillRect/>
          </a:stretch>
        </p:blipFill>
        <p:spPr>
          <a:xfrm>
            <a:off x="4212102" y="864333"/>
            <a:ext cx="7985439" cy="4824536"/>
          </a:xfrm>
          <a:prstGeom prst="rect">
            <a:avLst/>
          </a:prstGeom>
        </p:spPr>
      </p:pic>
      <p:sp>
        <p:nvSpPr>
          <p:cNvPr id="25" name="Arrow: Right 8">
            <a:extLst>
              <a:ext uri="{FF2B5EF4-FFF2-40B4-BE49-F238E27FC236}">
                <a16:creationId xmlns:a16="http://schemas.microsoft.com/office/drawing/2014/main" id="{A03D7068-48D1-803C-26B6-B7C34EBCD22B}"/>
              </a:ext>
            </a:extLst>
          </p:cNvPr>
          <p:cNvSpPr/>
          <p:nvPr/>
        </p:nvSpPr>
        <p:spPr>
          <a:xfrm rot="10800000">
            <a:off x="9180655" y="2344282"/>
            <a:ext cx="504056" cy="16402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26" name="Arrow: Right 9">
            <a:extLst>
              <a:ext uri="{FF2B5EF4-FFF2-40B4-BE49-F238E27FC236}">
                <a16:creationId xmlns:a16="http://schemas.microsoft.com/office/drawing/2014/main" id="{C57D16B8-C208-0E0C-DD09-9B6AAC552DD1}"/>
              </a:ext>
            </a:extLst>
          </p:cNvPr>
          <p:cNvSpPr/>
          <p:nvPr/>
        </p:nvSpPr>
        <p:spPr>
          <a:xfrm rot="10800000">
            <a:off x="9180655" y="2700538"/>
            <a:ext cx="504056" cy="164021"/>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27" name="Arrow: Right 10">
            <a:extLst>
              <a:ext uri="{FF2B5EF4-FFF2-40B4-BE49-F238E27FC236}">
                <a16:creationId xmlns:a16="http://schemas.microsoft.com/office/drawing/2014/main" id="{8B620293-C424-3D68-4F86-F496264BEF3A}"/>
              </a:ext>
            </a:extLst>
          </p:cNvPr>
          <p:cNvSpPr/>
          <p:nvPr/>
        </p:nvSpPr>
        <p:spPr>
          <a:xfrm rot="10800000">
            <a:off x="9180655" y="3060578"/>
            <a:ext cx="504056" cy="164021"/>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28" name="Arrow: Right 11">
            <a:extLst>
              <a:ext uri="{FF2B5EF4-FFF2-40B4-BE49-F238E27FC236}">
                <a16:creationId xmlns:a16="http://schemas.microsoft.com/office/drawing/2014/main" id="{8B64418C-0E42-787F-2185-251648984C9E}"/>
              </a:ext>
            </a:extLst>
          </p:cNvPr>
          <p:cNvSpPr/>
          <p:nvPr/>
        </p:nvSpPr>
        <p:spPr>
          <a:xfrm rot="10800000">
            <a:off x="6372343" y="1996127"/>
            <a:ext cx="504056" cy="12760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29" name="Arrow: Right 12">
            <a:extLst>
              <a:ext uri="{FF2B5EF4-FFF2-40B4-BE49-F238E27FC236}">
                <a16:creationId xmlns:a16="http://schemas.microsoft.com/office/drawing/2014/main" id="{077DD7CD-140C-86A6-E347-394EEF0F56E3}"/>
              </a:ext>
            </a:extLst>
          </p:cNvPr>
          <p:cNvSpPr/>
          <p:nvPr/>
        </p:nvSpPr>
        <p:spPr>
          <a:xfrm rot="10800000">
            <a:off x="9585083" y="3636642"/>
            <a:ext cx="504056" cy="164021"/>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36" name="TextBox 6">
            <a:extLst>
              <a:ext uri="{FF2B5EF4-FFF2-40B4-BE49-F238E27FC236}">
                <a16:creationId xmlns:a16="http://schemas.microsoft.com/office/drawing/2014/main" id="{BCBEF155-DDA0-F685-D481-5677C90A1749}"/>
              </a:ext>
            </a:extLst>
          </p:cNvPr>
          <p:cNvSpPr txBox="1"/>
          <p:nvPr/>
        </p:nvSpPr>
        <p:spPr>
          <a:xfrm>
            <a:off x="839788" y="1853062"/>
            <a:ext cx="3089539" cy="2154436"/>
          </a:xfrm>
          <a:prstGeom prst="rect">
            <a:avLst/>
          </a:prstGeom>
          <a:noFill/>
        </p:spPr>
        <p:txBody>
          <a:bodyPr wrap="square" lIns="0" tIns="0" rIns="0" bIns="0" rtlCol="0">
            <a:spAutoFit/>
          </a:bodyPr>
          <a:lstStyle/>
          <a:p>
            <a:pPr marL="285744" indent="-285744" defTabSz="914377">
              <a:buFont typeface="Normal systemskrift"/>
              <a:buChar char="-"/>
            </a:pPr>
            <a:r>
              <a:rPr lang="da-DK" sz="2000">
                <a:solidFill>
                  <a:prstClr val="black"/>
                </a:solidFill>
                <a:latin typeface="Arial" panose="020B0604020202020204"/>
                <a:cs typeface="Calibri" panose="020F0502020204030204" pitchFamily="34" charset="0"/>
              </a:rPr>
              <a:t>ACT instructions</a:t>
            </a:r>
          </a:p>
          <a:p>
            <a:pPr defTabSz="914377"/>
            <a:endParaRPr lang="da-DK" sz="2000">
              <a:solidFill>
                <a:prstClr val="black"/>
              </a:solidFill>
              <a:latin typeface="Arial" panose="020B0604020202020204"/>
              <a:cs typeface="Calibri" panose="020F0502020204030204" pitchFamily="34" charset="0"/>
            </a:endParaRPr>
          </a:p>
          <a:p>
            <a:pPr marL="285744" indent="-285744" defTabSz="914377">
              <a:buFont typeface="Normal systemskrift"/>
              <a:buChar char="-"/>
            </a:pPr>
            <a:r>
              <a:rPr lang="da-DK" sz="2000">
                <a:solidFill>
                  <a:prstClr val="black"/>
                </a:solidFill>
                <a:latin typeface="Arial" panose="020B0604020202020204"/>
                <a:cs typeface="Calibri" panose="020F0502020204030204" pitchFamily="34" charset="0"/>
              </a:rPr>
              <a:t>Sound examples for the patient</a:t>
            </a:r>
          </a:p>
          <a:p>
            <a:pPr marL="285744" indent="-285744" defTabSz="914377">
              <a:buFont typeface="Normal systemskrift"/>
              <a:buChar char="-"/>
            </a:pPr>
            <a:endParaRPr lang="da-DK" sz="2000">
              <a:solidFill>
                <a:prstClr val="black"/>
              </a:solidFill>
              <a:latin typeface="Arial" panose="020B0604020202020204"/>
              <a:cs typeface="Calibri" panose="020F0502020204030204" pitchFamily="34" charset="0"/>
            </a:endParaRPr>
          </a:p>
          <a:p>
            <a:pPr marL="285744" indent="-285744" defTabSz="914377">
              <a:buFont typeface="Normal systemskrift"/>
              <a:buChar char="-"/>
            </a:pPr>
            <a:r>
              <a:rPr lang="da-DK" sz="2000">
                <a:solidFill>
                  <a:prstClr val="black"/>
                </a:solidFill>
                <a:latin typeface="Arial" panose="020B0604020202020204"/>
                <a:cs typeface="Calibri" panose="020F0502020204030204" pitchFamily="34" charset="0"/>
              </a:rPr>
              <a:t>Button ”proceed to test” to begin the test</a:t>
            </a:r>
          </a:p>
        </p:txBody>
      </p:sp>
      <p:sp>
        <p:nvSpPr>
          <p:cNvPr id="7" name="Pladsholder til tekst 7">
            <a:extLst>
              <a:ext uri="{FF2B5EF4-FFF2-40B4-BE49-F238E27FC236}">
                <a16:creationId xmlns:a16="http://schemas.microsoft.com/office/drawing/2014/main" id="{B6C75B12-2037-5FE8-2C1B-05FAE7EA67B1}"/>
              </a:ext>
            </a:extLst>
          </p:cNvPr>
          <p:cNvSpPr>
            <a:spLocks noGrp="1"/>
          </p:cNvSpPr>
          <p:nvPr>
            <p:ph type="body" sz="quarter" idx="10"/>
          </p:nvPr>
        </p:nvSpPr>
        <p:spPr>
          <a:xfrm>
            <a:off x="839788" y="1075822"/>
            <a:ext cx="9611804" cy="412562"/>
          </a:xfrm>
        </p:spPr>
        <p:txBody>
          <a:bodyPr/>
          <a:lstStyle/>
          <a:p>
            <a:r>
              <a:rPr lang="da-DK"/>
              <a:t>ACT initial screen</a:t>
            </a:r>
          </a:p>
        </p:txBody>
      </p:sp>
    </p:spTree>
    <p:extLst>
      <p:ext uri="{BB962C8B-B14F-4D97-AF65-F5344CB8AC3E}">
        <p14:creationId xmlns:p14="http://schemas.microsoft.com/office/powerpoint/2010/main" val="1578147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
                                            <p:txEl>
                                              <p:pRg st="0" end="0"/>
                                            </p:txEl>
                                          </p:spTgt>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animEffect transition="in" filter="fade">
                                      <p:cBhvr>
                                        <p:cTn id="9" dur="500"/>
                                        <p:tgtEl>
                                          <p:spTgt spid="28"/>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6">
                                            <p:txEl>
                                              <p:pRg st="2" end="2"/>
                                            </p:txEl>
                                          </p:spTgt>
                                        </p:tgtEl>
                                        <p:attrNameLst>
                                          <p:attrName>style.visibility</p:attrName>
                                        </p:attrNameLst>
                                      </p:cBhvr>
                                      <p:to>
                                        <p:strVal val="visible"/>
                                      </p:to>
                                    </p:set>
                                  </p:childTnLst>
                                </p:cTn>
                              </p:par>
                            </p:childTnLst>
                          </p:cTn>
                        </p:par>
                        <p:par>
                          <p:cTn id="14" fill="hold">
                            <p:stCondLst>
                              <p:cond delay="0"/>
                            </p:stCondLst>
                            <p:childTnLst>
                              <p:par>
                                <p:cTn id="15" presetID="10" presetClass="entr" presetSubtype="0" fill="hold" grpId="0" nodeType="after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500"/>
                                        <p:tgtEl>
                                          <p:spTgt spid="26"/>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27"/>
                                        </p:tgtEl>
                                        <p:attrNameLst>
                                          <p:attrName>style.visibility</p:attrName>
                                        </p:attrNameLst>
                                      </p:cBhvr>
                                      <p:to>
                                        <p:strVal val="visible"/>
                                      </p:to>
                                    </p:set>
                                    <p:animEffect transition="in" filter="fade">
                                      <p:cBhvr>
                                        <p:cTn id="25" dur="500"/>
                                        <p:tgtEl>
                                          <p:spTgt spid="27"/>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6">
                                            <p:txEl>
                                              <p:pRg st="4" end="4"/>
                                            </p:txEl>
                                          </p:spTgt>
                                        </p:tgtEl>
                                        <p:attrNameLst>
                                          <p:attrName>style.visibility</p:attrName>
                                        </p:attrNameLst>
                                      </p:cBhvr>
                                      <p:to>
                                        <p:strVal val="visible"/>
                                      </p:to>
                                    </p:set>
                                  </p:childTnLst>
                                </p:cTn>
                              </p:par>
                              <p:par>
                                <p:cTn id="30" presetID="10" presetClass="entr" presetSubtype="0" fill="hold" grpId="0" nodeType="with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fade">
                                      <p:cBhvr>
                                        <p:cTn id="3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2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9861C11-CB0E-B855-12AC-022CFB214DF1}"/>
              </a:ext>
            </a:extLst>
          </p:cNvPr>
          <p:cNvPicPr>
            <a:picLocks noChangeAspect="1"/>
          </p:cNvPicPr>
          <p:nvPr/>
        </p:nvPicPr>
        <p:blipFill>
          <a:blip r:embed="rId3"/>
          <a:stretch>
            <a:fillRect/>
          </a:stretch>
        </p:blipFill>
        <p:spPr>
          <a:xfrm>
            <a:off x="3277765" y="1075821"/>
            <a:ext cx="6798194" cy="3703600"/>
          </a:xfrm>
          <a:prstGeom prst="rect">
            <a:avLst/>
          </a:prstGeom>
          <a:effectLst/>
        </p:spPr>
      </p:pic>
      <p:sp>
        <p:nvSpPr>
          <p:cNvPr id="2" name="TextBox 1">
            <a:extLst>
              <a:ext uri="{FF2B5EF4-FFF2-40B4-BE49-F238E27FC236}">
                <a16:creationId xmlns:a16="http://schemas.microsoft.com/office/drawing/2014/main" id="{D1ED7078-81E4-CBCA-4F0A-6D0F0CC670D4}"/>
              </a:ext>
            </a:extLst>
          </p:cNvPr>
          <p:cNvSpPr txBox="1"/>
          <p:nvPr/>
        </p:nvSpPr>
        <p:spPr>
          <a:xfrm>
            <a:off x="10113004" y="1457124"/>
            <a:ext cx="1562441" cy="422753"/>
          </a:xfrm>
          <a:prstGeom prst="rect">
            <a:avLst/>
          </a:prstGeom>
          <a:noFill/>
        </p:spPr>
        <p:txBody>
          <a:bodyPr wrap="square" rtlCol="0">
            <a:spAutoFit/>
          </a:bodyPr>
          <a:lstStyle/>
          <a:p>
            <a:pPr defTabSz="914377"/>
            <a:r>
              <a:rPr lang="en-GB" sz="1400">
                <a:solidFill>
                  <a:prstClr val="black"/>
                </a:solidFill>
                <a:latin typeface="Arial" panose="020B0604020202020204" pitchFamily="34" charset="0"/>
                <a:cs typeface="Arial" panose="020B0604020202020204" pitchFamily="34" charset="0"/>
              </a:rPr>
              <a:t>Increase or decrease</a:t>
            </a:r>
          </a:p>
          <a:p>
            <a:pPr defTabSz="914377"/>
            <a:r>
              <a:rPr lang="en-GB" sz="1400">
                <a:solidFill>
                  <a:prstClr val="black"/>
                </a:solidFill>
                <a:latin typeface="Arial" panose="020B0604020202020204" pitchFamily="34" charset="0"/>
                <a:cs typeface="Arial" panose="020B0604020202020204" pitchFamily="34" charset="0"/>
              </a:rPr>
              <a:t>the contrast level</a:t>
            </a:r>
          </a:p>
        </p:txBody>
      </p:sp>
      <p:sp>
        <p:nvSpPr>
          <p:cNvPr id="10" name="TextBox 9">
            <a:extLst>
              <a:ext uri="{FF2B5EF4-FFF2-40B4-BE49-F238E27FC236}">
                <a16:creationId xmlns:a16="http://schemas.microsoft.com/office/drawing/2014/main" id="{DBE179B2-BB93-CB3B-E6F9-E4AF7F751706}"/>
              </a:ext>
            </a:extLst>
          </p:cNvPr>
          <p:cNvSpPr txBox="1"/>
          <p:nvPr/>
        </p:nvSpPr>
        <p:spPr>
          <a:xfrm>
            <a:off x="1645920" y="2549897"/>
            <a:ext cx="1226777" cy="523220"/>
          </a:xfrm>
          <a:prstGeom prst="rect">
            <a:avLst/>
          </a:prstGeom>
          <a:noFill/>
        </p:spPr>
        <p:txBody>
          <a:bodyPr wrap="square" rtlCol="0">
            <a:spAutoFit/>
          </a:bodyPr>
          <a:lstStyle/>
          <a:p>
            <a:pPr defTabSz="914377"/>
            <a:r>
              <a:rPr lang="da-DK" sz="1400">
                <a:solidFill>
                  <a:prstClr val="black"/>
                </a:solidFill>
                <a:latin typeface="Arial" panose="020B0604020202020204" pitchFamily="34" charset="0"/>
                <a:cs typeface="Arial" panose="020B0604020202020204" pitchFamily="34" charset="0"/>
              </a:rPr>
              <a:t>Y-axis shows the dB </a:t>
            </a:r>
            <a:r>
              <a:rPr lang="da-DK" sz="1400" err="1">
                <a:solidFill>
                  <a:prstClr val="black"/>
                </a:solidFill>
                <a:latin typeface="Arial" panose="020B0604020202020204" pitchFamily="34" charset="0"/>
                <a:cs typeface="Arial" panose="020B0604020202020204" pitchFamily="34" charset="0"/>
              </a:rPr>
              <a:t>nCL</a:t>
            </a:r>
            <a:r>
              <a:rPr lang="da-DK" sz="1400">
                <a:solidFill>
                  <a:prstClr val="black"/>
                </a:solidFill>
                <a:latin typeface="Arial" panose="020B0604020202020204" pitchFamily="34" charset="0"/>
                <a:cs typeface="Arial" panose="020B0604020202020204" pitchFamily="34" charset="0"/>
              </a:rPr>
              <a:t> </a:t>
            </a:r>
          </a:p>
        </p:txBody>
      </p:sp>
      <p:sp>
        <p:nvSpPr>
          <p:cNvPr id="11" name="Arrow: Right 10">
            <a:extLst>
              <a:ext uri="{FF2B5EF4-FFF2-40B4-BE49-F238E27FC236}">
                <a16:creationId xmlns:a16="http://schemas.microsoft.com/office/drawing/2014/main" id="{B5D4FC5C-5E2A-2287-E303-5C8C9519CD21}"/>
              </a:ext>
            </a:extLst>
          </p:cNvPr>
          <p:cNvSpPr/>
          <p:nvPr/>
        </p:nvSpPr>
        <p:spPr>
          <a:xfrm rot="16200000">
            <a:off x="8738925" y="4761865"/>
            <a:ext cx="384748" cy="7543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2" name="TextBox 11">
            <a:extLst>
              <a:ext uri="{FF2B5EF4-FFF2-40B4-BE49-F238E27FC236}">
                <a16:creationId xmlns:a16="http://schemas.microsoft.com/office/drawing/2014/main" id="{9D892563-AAE8-7621-F360-8C78D70AF67D}"/>
              </a:ext>
            </a:extLst>
          </p:cNvPr>
          <p:cNvSpPr txBox="1"/>
          <p:nvPr/>
        </p:nvSpPr>
        <p:spPr>
          <a:xfrm>
            <a:off x="7923757" y="5006878"/>
            <a:ext cx="2179634" cy="523220"/>
          </a:xfrm>
          <a:prstGeom prst="rect">
            <a:avLst/>
          </a:prstGeom>
          <a:noFill/>
        </p:spPr>
        <p:txBody>
          <a:bodyPr wrap="square" rtlCol="0">
            <a:spAutoFit/>
          </a:bodyPr>
          <a:lstStyle/>
          <a:p>
            <a:pPr defTabSz="914377"/>
            <a:r>
              <a:rPr lang="da-DK" sz="1400">
                <a:solidFill>
                  <a:prstClr val="black"/>
                </a:solidFill>
                <a:latin typeface="Arial" panose="020B0604020202020204" pitchFamily="34" charset="0"/>
                <a:cs typeface="Arial" panose="020B0604020202020204" pitchFamily="34" charset="0"/>
              </a:rPr>
              <a:t>X-axis shows the </a:t>
            </a:r>
            <a:r>
              <a:rPr lang="da-DK" sz="1400" err="1">
                <a:solidFill>
                  <a:prstClr val="black"/>
                </a:solidFill>
                <a:latin typeface="Arial" panose="020B0604020202020204" pitchFamily="34" charset="0"/>
                <a:cs typeface="Arial" panose="020B0604020202020204" pitchFamily="34" charset="0"/>
              </a:rPr>
              <a:t>number</a:t>
            </a:r>
            <a:r>
              <a:rPr lang="da-DK" sz="1400">
                <a:solidFill>
                  <a:prstClr val="black"/>
                </a:solidFill>
                <a:latin typeface="Arial" panose="020B0604020202020204" pitchFamily="34" charset="0"/>
                <a:cs typeface="Arial" panose="020B0604020202020204" pitchFamily="34" charset="0"/>
              </a:rPr>
              <a:t> of </a:t>
            </a:r>
            <a:r>
              <a:rPr lang="da-DK" sz="1400" err="1">
                <a:solidFill>
                  <a:prstClr val="black"/>
                </a:solidFill>
                <a:latin typeface="Arial" panose="020B0604020202020204" pitchFamily="34" charset="0"/>
                <a:cs typeface="Arial" panose="020B0604020202020204" pitchFamily="34" charset="0"/>
              </a:rPr>
              <a:t>presentations</a:t>
            </a:r>
            <a:endParaRPr lang="da-DK" sz="1400">
              <a:solidFill>
                <a:prstClr val="black"/>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1E068768-6CD1-6B00-3800-7594B4A82721}"/>
              </a:ext>
            </a:extLst>
          </p:cNvPr>
          <p:cNvSpPr/>
          <p:nvPr/>
        </p:nvSpPr>
        <p:spPr>
          <a:xfrm rot="10800000">
            <a:off x="7240910" y="1619752"/>
            <a:ext cx="2872094" cy="10756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5" name="Arrow: Right 14">
            <a:extLst>
              <a:ext uri="{FF2B5EF4-FFF2-40B4-BE49-F238E27FC236}">
                <a16:creationId xmlns:a16="http://schemas.microsoft.com/office/drawing/2014/main" id="{D8FFCA5E-A7B5-0E69-7155-AC04DDA630F0}"/>
              </a:ext>
            </a:extLst>
          </p:cNvPr>
          <p:cNvSpPr/>
          <p:nvPr/>
        </p:nvSpPr>
        <p:spPr>
          <a:xfrm>
            <a:off x="2785424" y="2795408"/>
            <a:ext cx="1460838" cy="101072"/>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6" name="Arrow: Right 15">
            <a:extLst>
              <a:ext uri="{FF2B5EF4-FFF2-40B4-BE49-F238E27FC236}">
                <a16:creationId xmlns:a16="http://schemas.microsoft.com/office/drawing/2014/main" id="{26C784A5-5F49-80C2-87F4-59276704A160}"/>
              </a:ext>
            </a:extLst>
          </p:cNvPr>
          <p:cNvSpPr/>
          <p:nvPr/>
        </p:nvSpPr>
        <p:spPr>
          <a:xfrm>
            <a:off x="2991555" y="4531778"/>
            <a:ext cx="384748" cy="75429"/>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7" name="TextBox 16">
            <a:extLst>
              <a:ext uri="{FF2B5EF4-FFF2-40B4-BE49-F238E27FC236}">
                <a16:creationId xmlns:a16="http://schemas.microsoft.com/office/drawing/2014/main" id="{5CC8C817-5A34-8B17-24D2-C84965F99300}"/>
              </a:ext>
            </a:extLst>
          </p:cNvPr>
          <p:cNvSpPr txBox="1"/>
          <p:nvPr/>
        </p:nvSpPr>
        <p:spPr>
          <a:xfrm>
            <a:off x="1799683" y="4408269"/>
            <a:ext cx="1226776" cy="307777"/>
          </a:xfrm>
          <a:prstGeom prst="rect">
            <a:avLst/>
          </a:prstGeom>
          <a:noFill/>
        </p:spPr>
        <p:txBody>
          <a:bodyPr wrap="square" rtlCol="0">
            <a:spAutoFit/>
          </a:bodyPr>
          <a:lstStyle/>
          <a:p>
            <a:pPr defTabSz="914377"/>
            <a:r>
              <a:rPr lang="da-DK" sz="1400">
                <a:solidFill>
                  <a:prstClr val="black"/>
                </a:solidFill>
                <a:latin typeface="Arial" panose="020B0604020202020204" pitchFamily="34" charset="0"/>
                <a:cs typeface="Arial" panose="020B0604020202020204" pitchFamily="34" charset="0"/>
              </a:rPr>
              <a:t>Start the test</a:t>
            </a:r>
          </a:p>
        </p:txBody>
      </p:sp>
      <p:sp>
        <p:nvSpPr>
          <p:cNvPr id="18" name="TextBox 17">
            <a:extLst>
              <a:ext uri="{FF2B5EF4-FFF2-40B4-BE49-F238E27FC236}">
                <a16:creationId xmlns:a16="http://schemas.microsoft.com/office/drawing/2014/main" id="{01DF8351-46F3-4E30-C179-296934B753D7}"/>
              </a:ext>
            </a:extLst>
          </p:cNvPr>
          <p:cNvSpPr txBox="1"/>
          <p:nvPr/>
        </p:nvSpPr>
        <p:spPr>
          <a:xfrm>
            <a:off x="3515843" y="5006878"/>
            <a:ext cx="2338852" cy="523220"/>
          </a:xfrm>
          <a:prstGeom prst="rect">
            <a:avLst/>
          </a:prstGeom>
          <a:noFill/>
        </p:spPr>
        <p:txBody>
          <a:bodyPr wrap="square" rtlCol="0">
            <a:spAutoFit/>
          </a:bodyPr>
          <a:lstStyle/>
          <a:p>
            <a:pPr defTabSz="914377"/>
            <a:r>
              <a:rPr lang="en-GB" sz="1400">
                <a:solidFill>
                  <a:prstClr val="black"/>
                </a:solidFill>
                <a:latin typeface="Arial" panose="020B0604020202020204" pitchFamily="34" charset="0"/>
                <a:cs typeface="Arial" panose="020B0604020202020204" pitchFamily="34" charset="0"/>
              </a:rPr>
              <a:t>Cursor showing what level </a:t>
            </a:r>
          </a:p>
          <a:p>
            <a:pPr defTabSz="914377"/>
            <a:r>
              <a:rPr lang="en-GB" sz="1400">
                <a:solidFill>
                  <a:prstClr val="black"/>
                </a:solidFill>
                <a:latin typeface="Arial" panose="020B0604020202020204" pitchFamily="34" charset="0"/>
                <a:cs typeface="Arial" panose="020B0604020202020204" pitchFamily="34" charset="0"/>
              </a:rPr>
              <a:t>you are testing at </a:t>
            </a:r>
          </a:p>
        </p:txBody>
      </p:sp>
      <p:sp>
        <p:nvSpPr>
          <p:cNvPr id="19" name="Arrow: Right 18">
            <a:extLst>
              <a:ext uri="{FF2B5EF4-FFF2-40B4-BE49-F238E27FC236}">
                <a16:creationId xmlns:a16="http://schemas.microsoft.com/office/drawing/2014/main" id="{E16094D9-6894-10D5-3793-B85D1F73CD1F}"/>
              </a:ext>
            </a:extLst>
          </p:cNvPr>
          <p:cNvSpPr/>
          <p:nvPr/>
        </p:nvSpPr>
        <p:spPr>
          <a:xfrm rot="16200000">
            <a:off x="4277232" y="4609663"/>
            <a:ext cx="384748" cy="7543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20" name="Arrow: Right 19">
            <a:extLst>
              <a:ext uri="{FF2B5EF4-FFF2-40B4-BE49-F238E27FC236}">
                <a16:creationId xmlns:a16="http://schemas.microsoft.com/office/drawing/2014/main" id="{944C56BF-BA68-82B0-F19E-E7A5E1C8C024}"/>
              </a:ext>
            </a:extLst>
          </p:cNvPr>
          <p:cNvSpPr/>
          <p:nvPr/>
        </p:nvSpPr>
        <p:spPr>
          <a:xfrm rot="10800000">
            <a:off x="8626237" y="3179836"/>
            <a:ext cx="1516269" cy="10756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21" name="TextBox 20">
            <a:extLst>
              <a:ext uri="{FF2B5EF4-FFF2-40B4-BE49-F238E27FC236}">
                <a16:creationId xmlns:a16="http://schemas.microsoft.com/office/drawing/2014/main" id="{5741AE51-A47D-ED79-40DF-EC0BA442479D}"/>
              </a:ext>
            </a:extLst>
          </p:cNvPr>
          <p:cNvSpPr txBox="1"/>
          <p:nvPr/>
        </p:nvSpPr>
        <p:spPr>
          <a:xfrm>
            <a:off x="10142506" y="2934215"/>
            <a:ext cx="1386468" cy="523220"/>
          </a:xfrm>
          <a:prstGeom prst="rect">
            <a:avLst/>
          </a:prstGeom>
          <a:noFill/>
        </p:spPr>
        <p:txBody>
          <a:bodyPr wrap="square" rtlCol="0">
            <a:spAutoFit/>
          </a:bodyPr>
          <a:lstStyle/>
          <a:p>
            <a:pPr defTabSz="914377"/>
            <a:r>
              <a:rPr lang="en-GB" sz="1400">
                <a:latin typeface="Arial" panose="020B0604020202020204" pitchFamily="34" charset="0"/>
                <a:cs typeface="Arial" panose="020B0604020202020204" pitchFamily="34" charset="0"/>
              </a:rPr>
              <a:t>Caution: risk of client fatigue</a:t>
            </a:r>
          </a:p>
        </p:txBody>
      </p:sp>
      <p:sp>
        <p:nvSpPr>
          <p:cNvPr id="6" name="Pladsholder til tekst 5">
            <a:extLst>
              <a:ext uri="{FF2B5EF4-FFF2-40B4-BE49-F238E27FC236}">
                <a16:creationId xmlns:a16="http://schemas.microsoft.com/office/drawing/2014/main" id="{588167DA-A2D9-CC9F-7F5C-E17A48641602}"/>
              </a:ext>
            </a:extLst>
          </p:cNvPr>
          <p:cNvSpPr>
            <a:spLocks noGrp="1"/>
          </p:cNvSpPr>
          <p:nvPr>
            <p:ph type="body" sz="quarter" idx="10"/>
          </p:nvPr>
        </p:nvSpPr>
        <p:spPr>
          <a:xfrm>
            <a:off x="839789" y="1075821"/>
            <a:ext cx="1945635" cy="983985"/>
          </a:xfrm>
        </p:spPr>
        <p:txBody>
          <a:bodyPr/>
          <a:lstStyle/>
          <a:p>
            <a:r>
              <a:rPr lang="da-DK"/>
              <a:t>The test screen </a:t>
            </a:r>
          </a:p>
        </p:txBody>
      </p:sp>
    </p:spTree>
    <p:extLst>
      <p:ext uri="{BB962C8B-B14F-4D97-AF65-F5344CB8AC3E}">
        <p14:creationId xmlns:p14="http://schemas.microsoft.com/office/powerpoint/2010/main" val="316527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1" grpId="0" animBg="1"/>
      <p:bldP spid="12" grpId="0"/>
      <p:bldP spid="14" grpId="0" animBg="1"/>
      <p:bldP spid="15" grpId="0" animBg="1"/>
      <p:bldP spid="16" grpId="0" animBg="1"/>
      <p:bldP spid="17" grpId="0"/>
      <p:bldP spid="18" grpId="0"/>
      <p:bldP spid="19" grpId="0" animBg="1"/>
      <p:bldP spid="20" grpId="0" animBg="1"/>
      <p:bldP spid="21"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F602834-B8BA-5A8F-560E-49C6F986A32A}"/>
              </a:ext>
            </a:extLst>
          </p:cNvPr>
          <p:cNvSpPr txBox="1"/>
          <p:nvPr/>
        </p:nvSpPr>
        <p:spPr>
          <a:xfrm>
            <a:off x="839787" y="2236247"/>
            <a:ext cx="3493264" cy="369332"/>
          </a:xfrm>
          <a:prstGeom prst="rect">
            <a:avLst/>
          </a:prstGeom>
          <a:noFill/>
        </p:spPr>
        <p:txBody>
          <a:bodyPr wrap="none" rtlCol="0">
            <a:spAutoFit/>
          </a:bodyPr>
          <a:lstStyle/>
          <a:p>
            <a:pPr defTabSz="914377"/>
            <a:r>
              <a:rPr lang="da-DK">
                <a:solidFill>
                  <a:schemeClr val="bg1"/>
                </a:solidFill>
                <a:latin typeface="Arial" panose="020B0604020202020204" pitchFamily="34" charset="0"/>
                <a:cs typeface="Arial" panose="020B0604020202020204" pitchFamily="34" charset="0"/>
              </a:rPr>
              <a:t>Sound </a:t>
            </a:r>
            <a:r>
              <a:rPr lang="da-DK" err="1">
                <a:solidFill>
                  <a:schemeClr val="bg1"/>
                </a:solidFill>
                <a:latin typeface="Arial" panose="020B0604020202020204" pitchFamily="34" charset="0"/>
                <a:cs typeface="Arial" panose="020B0604020202020204" pitchFamily="34" charset="0"/>
              </a:rPr>
              <a:t>pressure</a:t>
            </a:r>
            <a:r>
              <a:rPr lang="da-DK">
                <a:solidFill>
                  <a:schemeClr val="bg1"/>
                </a:solidFill>
                <a:latin typeface="Arial" panose="020B0604020202020204" pitchFamily="34" charset="0"/>
                <a:cs typeface="Arial" panose="020B0604020202020204" pitchFamily="34" charset="0"/>
              </a:rPr>
              <a:t> </a:t>
            </a:r>
            <a:r>
              <a:rPr lang="da-DK" err="1">
                <a:solidFill>
                  <a:schemeClr val="bg1"/>
                </a:solidFill>
                <a:latin typeface="Arial" panose="020B0604020202020204" pitchFamily="34" charset="0"/>
                <a:cs typeface="Arial" panose="020B0604020202020204" pitchFamily="34" charset="0"/>
              </a:rPr>
              <a:t>level</a:t>
            </a:r>
            <a:r>
              <a:rPr lang="da-DK">
                <a:solidFill>
                  <a:schemeClr val="bg1"/>
                </a:solidFill>
                <a:latin typeface="Arial" panose="020B0604020202020204" pitchFamily="34" charset="0"/>
                <a:cs typeface="Arial" panose="020B0604020202020204" pitchFamily="34" charset="0"/>
              </a:rPr>
              <a:t> in the </a:t>
            </a:r>
            <a:r>
              <a:rPr lang="da-DK" err="1">
                <a:solidFill>
                  <a:schemeClr val="bg1"/>
                </a:solidFill>
                <a:latin typeface="Arial" panose="020B0604020202020204" pitchFamily="34" charset="0"/>
                <a:cs typeface="Arial" panose="020B0604020202020204" pitchFamily="34" charset="0"/>
              </a:rPr>
              <a:t>ear</a:t>
            </a:r>
            <a:endParaRPr lang="da-DK">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7804768-CD61-38B0-920D-78B7E864B372}"/>
              </a:ext>
            </a:extLst>
          </p:cNvPr>
          <p:cNvSpPr txBox="1"/>
          <p:nvPr/>
        </p:nvSpPr>
        <p:spPr>
          <a:xfrm>
            <a:off x="7830246" y="2236247"/>
            <a:ext cx="3493264" cy="369332"/>
          </a:xfrm>
          <a:prstGeom prst="rect">
            <a:avLst/>
          </a:prstGeom>
          <a:noFill/>
        </p:spPr>
        <p:txBody>
          <a:bodyPr wrap="none" rtlCol="0">
            <a:spAutoFit/>
          </a:bodyPr>
          <a:lstStyle/>
          <a:p>
            <a:pPr defTabSz="914377"/>
            <a:r>
              <a:rPr lang="da-DK">
                <a:solidFill>
                  <a:schemeClr val="bg1"/>
                </a:solidFill>
                <a:latin typeface="Arial" panose="020B0604020202020204" pitchFamily="34" charset="0"/>
                <a:cs typeface="Arial" panose="020B0604020202020204" pitchFamily="34" charset="0"/>
              </a:rPr>
              <a:t>Sound </a:t>
            </a:r>
            <a:r>
              <a:rPr lang="da-DK" err="1">
                <a:solidFill>
                  <a:schemeClr val="bg1"/>
                </a:solidFill>
                <a:latin typeface="Arial" panose="020B0604020202020204" pitchFamily="34" charset="0"/>
                <a:cs typeface="Arial" panose="020B0604020202020204" pitchFamily="34" charset="0"/>
              </a:rPr>
              <a:t>pressure</a:t>
            </a:r>
            <a:r>
              <a:rPr lang="da-DK">
                <a:solidFill>
                  <a:schemeClr val="bg1"/>
                </a:solidFill>
                <a:latin typeface="Arial" panose="020B0604020202020204" pitchFamily="34" charset="0"/>
                <a:cs typeface="Arial" panose="020B0604020202020204" pitchFamily="34" charset="0"/>
              </a:rPr>
              <a:t> </a:t>
            </a:r>
            <a:r>
              <a:rPr lang="da-DK" err="1">
                <a:solidFill>
                  <a:schemeClr val="bg1"/>
                </a:solidFill>
                <a:latin typeface="Arial" panose="020B0604020202020204" pitchFamily="34" charset="0"/>
                <a:cs typeface="Arial" panose="020B0604020202020204" pitchFamily="34" charset="0"/>
              </a:rPr>
              <a:t>level</a:t>
            </a:r>
            <a:r>
              <a:rPr lang="da-DK">
                <a:solidFill>
                  <a:schemeClr val="bg1"/>
                </a:solidFill>
                <a:latin typeface="Arial" panose="020B0604020202020204" pitchFamily="34" charset="0"/>
                <a:cs typeface="Arial" panose="020B0604020202020204" pitchFamily="34" charset="0"/>
              </a:rPr>
              <a:t> in the </a:t>
            </a:r>
            <a:r>
              <a:rPr lang="da-DK" err="1">
                <a:solidFill>
                  <a:schemeClr val="bg1"/>
                </a:solidFill>
                <a:latin typeface="Arial" panose="020B0604020202020204" pitchFamily="34" charset="0"/>
                <a:cs typeface="Arial" panose="020B0604020202020204" pitchFamily="34" charset="0"/>
              </a:rPr>
              <a:t>ear</a:t>
            </a:r>
            <a:endParaRPr lang="da-DK">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41F45E9-F1E8-7482-ED6F-1479C389A3CE}"/>
              </a:ext>
            </a:extLst>
          </p:cNvPr>
          <p:cNvSpPr txBox="1"/>
          <p:nvPr/>
        </p:nvSpPr>
        <p:spPr>
          <a:xfrm>
            <a:off x="4335068" y="4067523"/>
            <a:ext cx="3377848" cy="369332"/>
          </a:xfrm>
          <a:prstGeom prst="rect">
            <a:avLst/>
          </a:prstGeom>
          <a:noFill/>
        </p:spPr>
        <p:txBody>
          <a:bodyPr wrap="none" rtlCol="0">
            <a:spAutoFit/>
          </a:bodyPr>
          <a:lstStyle/>
          <a:p>
            <a:pPr defTabSz="914377"/>
            <a:r>
              <a:rPr lang="da-DK">
                <a:solidFill>
                  <a:schemeClr val="bg1"/>
                </a:solidFill>
                <a:latin typeface="Arial" panose="020B0604020202020204" pitchFamily="34" charset="0"/>
                <a:cs typeface="Arial" panose="020B0604020202020204" pitchFamily="34" charset="0"/>
              </a:rPr>
              <a:t>Normative </a:t>
            </a:r>
            <a:r>
              <a:rPr lang="da-DK" err="1">
                <a:solidFill>
                  <a:schemeClr val="bg1"/>
                </a:solidFill>
                <a:latin typeface="Arial" panose="020B0604020202020204" pitchFamily="34" charset="0"/>
                <a:cs typeface="Arial" panose="020B0604020202020204" pitchFamily="34" charset="0"/>
              </a:rPr>
              <a:t>Contrast</a:t>
            </a:r>
            <a:r>
              <a:rPr lang="da-DK">
                <a:solidFill>
                  <a:schemeClr val="bg1"/>
                </a:solidFill>
                <a:latin typeface="Arial" panose="020B0604020202020204" pitchFamily="34" charset="0"/>
                <a:cs typeface="Arial" panose="020B0604020202020204" pitchFamily="34" charset="0"/>
              </a:rPr>
              <a:t> Level in dB</a:t>
            </a:r>
          </a:p>
        </p:txBody>
      </p:sp>
      <p:cxnSp>
        <p:nvCxnSpPr>
          <p:cNvPr id="11" name="Straight Arrow Connector 10">
            <a:extLst>
              <a:ext uri="{FF2B5EF4-FFF2-40B4-BE49-F238E27FC236}">
                <a16:creationId xmlns:a16="http://schemas.microsoft.com/office/drawing/2014/main" id="{8ADA8F46-18F2-6311-9848-8E6560222C3F}"/>
              </a:ext>
            </a:extLst>
          </p:cNvPr>
          <p:cNvCxnSpPr>
            <a:cxnSpLocks/>
          </p:cNvCxnSpPr>
          <p:nvPr/>
        </p:nvCxnSpPr>
        <p:spPr>
          <a:xfrm>
            <a:off x="1020836" y="2554311"/>
            <a:ext cx="0" cy="504056"/>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259A294F-105B-2CD5-31EC-706C26B1D39D}"/>
              </a:ext>
            </a:extLst>
          </p:cNvPr>
          <p:cNvCxnSpPr>
            <a:cxnSpLocks/>
          </p:cNvCxnSpPr>
          <p:nvPr/>
        </p:nvCxnSpPr>
        <p:spPr>
          <a:xfrm>
            <a:off x="10947439" y="2554311"/>
            <a:ext cx="0" cy="504056"/>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56B35655-D0E7-6338-5143-A060E7453CA7}"/>
              </a:ext>
            </a:extLst>
          </p:cNvPr>
          <p:cNvCxnSpPr>
            <a:cxnSpLocks/>
          </p:cNvCxnSpPr>
          <p:nvPr/>
        </p:nvCxnSpPr>
        <p:spPr>
          <a:xfrm flipV="1">
            <a:off x="6023992" y="3518148"/>
            <a:ext cx="0" cy="432048"/>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2" name="Pladsholder til tekst 1">
            <a:extLst>
              <a:ext uri="{FF2B5EF4-FFF2-40B4-BE49-F238E27FC236}">
                <a16:creationId xmlns:a16="http://schemas.microsoft.com/office/drawing/2014/main" id="{3ABD97EF-B037-E440-9020-8309A58563DF}"/>
              </a:ext>
            </a:extLst>
          </p:cNvPr>
          <p:cNvSpPr>
            <a:spLocks noGrp="1"/>
          </p:cNvSpPr>
          <p:nvPr>
            <p:ph type="body" sz="quarter" idx="10"/>
          </p:nvPr>
        </p:nvSpPr>
        <p:spPr/>
        <p:txBody>
          <a:bodyPr/>
          <a:lstStyle/>
          <a:p>
            <a:endParaRPr lang="da-DK"/>
          </a:p>
        </p:txBody>
      </p:sp>
      <p:pic>
        <p:nvPicPr>
          <p:cNvPr id="4" name="Picture 3">
            <a:extLst>
              <a:ext uri="{FF2B5EF4-FFF2-40B4-BE49-F238E27FC236}">
                <a16:creationId xmlns:a16="http://schemas.microsoft.com/office/drawing/2014/main" id="{E4C4C102-0F51-A2D9-D964-EEBFC4BEFEA2}"/>
              </a:ext>
            </a:extLst>
          </p:cNvPr>
          <p:cNvPicPr>
            <a:picLocks noChangeAspect="1"/>
          </p:cNvPicPr>
          <p:nvPr/>
        </p:nvPicPr>
        <p:blipFill>
          <a:blip r:embed="rId3"/>
          <a:stretch>
            <a:fillRect/>
          </a:stretch>
        </p:blipFill>
        <p:spPr>
          <a:xfrm>
            <a:off x="719347" y="3105170"/>
            <a:ext cx="10632867" cy="369234"/>
          </a:xfrm>
          <a:prstGeom prst="rect">
            <a:avLst/>
          </a:prstGeom>
        </p:spPr>
      </p:pic>
    </p:spTree>
    <p:extLst>
      <p:ext uri="{BB962C8B-B14F-4D97-AF65-F5344CB8AC3E}">
        <p14:creationId xmlns:p14="http://schemas.microsoft.com/office/powerpoint/2010/main" val="447774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F70CD6-A11A-4920-E260-FE6E2168D92E}"/>
              </a:ext>
            </a:extLst>
          </p:cNvPr>
          <p:cNvPicPr>
            <a:picLocks noChangeAspect="1"/>
          </p:cNvPicPr>
          <p:nvPr/>
        </p:nvPicPr>
        <p:blipFill>
          <a:blip r:embed="rId3"/>
          <a:stretch>
            <a:fillRect/>
          </a:stretch>
        </p:blipFill>
        <p:spPr>
          <a:xfrm>
            <a:off x="2847983" y="1673584"/>
            <a:ext cx="6496034" cy="4023548"/>
          </a:xfrm>
          <a:prstGeom prst="rect">
            <a:avLst/>
          </a:prstGeom>
          <a:effectLst/>
        </p:spPr>
      </p:pic>
      <p:sp>
        <p:nvSpPr>
          <p:cNvPr id="5" name="Pladsholder til tekst 4">
            <a:extLst>
              <a:ext uri="{FF2B5EF4-FFF2-40B4-BE49-F238E27FC236}">
                <a16:creationId xmlns:a16="http://schemas.microsoft.com/office/drawing/2014/main" id="{3411824A-AE85-948C-9B3D-A023EABE4BBB}"/>
              </a:ext>
            </a:extLst>
          </p:cNvPr>
          <p:cNvSpPr>
            <a:spLocks noGrp="1"/>
          </p:cNvSpPr>
          <p:nvPr>
            <p:ph type="body" sz="quarter" idx="10"/>
          </p:nvPr>
        </p:nvSpPr>
        <p:spPr/>
        <p:txBody>
          <a:bodyPr/>
          <a:lstStyle/>
          <a:p>
            <a:r>
              <a:rPr lang="da-DK"/>
              <a:t>The final screen </a:t>
            </a:r>
          </a:p>
          <a:p>
            <a:endParaRPr lang="en-US"/>
          </a:p>
        </p:txBody>
      </p:sp>
      <p:sp>
        <p:nvSpPr>
          <p:cNvPr id="12" name="TextBox 2">
            <a:extLst>
              <a:ext uri="{FF2B5EF4-FFF2-40B4-BE49-F238E27FC236}">
                <a16:creationId xmlns:a16="http://schemas.microsoft.com/office/drawing/2014/main" id="{F2D587D9-79C1-E583-54AA-DA46DAD16BBD}"/>
              </a:ext>
            </a:extLst>
          </p:cNvPr>
          <p:cNvSpPr txBox="1"/>
          <p:nvPr/>
        </p:nvSpPr>
        <p:spPr>
          <a:xfrm>
            <a:off x="9988066" y="2376173"/>
            <a:ext cx="1556350" cy="738664"/>
          </a:xfrm>
          <a:prstGeom prst="rect">
            <a:avLst/>
          </a:prstGeom>
          <a:noFill/>
        </p:spPr>
        <p:txBody>
          <a:bodyPr wrap="square" rtlCol="0">
            <a:spAutoFit/>
          </a:bodyPr>
          <a:lstStyle/>
          <a:p>
            <a:pPr defTabSz="914377"/>
            <a:r>
              <a:rPr lang="da-DK" sz="1400" err="1">
                <a:solidFill>
                  <a:prstClr val="black"/>
                </a:solidFill>
                <a:latin typeface="Arial" panose="020B0604020202020204" pitchFamily="34" charset="0"/>
                <a:cs typeface="Arial" panose="020B0604020202020204" pitchFamily="34" charset="0"/>
              </a:rPr>
              <a:t>Showing</a:t>
            </a:r>
            <a:r>
              <a:rPr lang="da-DK" sz="1400">
                <a:solidFill>
                  <a:prstClr val="black"/>
                </a:solidFill>
                <a:latin typeface="Arial" panose="020B0604020202020204" pitchFamily="34" charset="0"/>
                <a:cs typeface="Arial" panose="020B0604020202020204" pitchFamily="34" charset="0"/>
              </a:rPr>
              <a:t> the </a:t>
            </a:r>
            <a:r>
              <a:rPr lang="da-DK" sz="1400" err="1">
                <a:solidFill>
                  <a:prstClr val="black"/>
                </a:solidFill>
                <a:latin typeface="Arial" panose="020B0604020202020204" pitchFamily="34" charset="0"/>
                <a:cs typeface="Arial" panose="020B0604020202020204" pitchFamily="34" charset="0"/>
              </a:rPr>
              <a:t>number</a:t>
            </a:r>
            <a:r>
              <a:rPr lang="da-DK" sz="1400">
                <a:solidFill>
                  <a:prstClr val="black"/>
                </a:solidFill>
                <a:latin typeface="Arial" panose="020B0604020202020204" pitchFamily="34" charset="0"/>
                <a:cs typeface="Arial" panose="020B0604020202020204" pitchFamily="34" charset="0"/>
              </a:rPr>
              <a:t> of false alarms </a:t>
            </a:r>
          </a:p>
        </p:txBody>
      </p:sp>
      <p:sp>
        <p:nvSpPr>
          <p:cNvPr id="13" name="TextBox 3">
            <a:extLst>
              <a:ext uri="{FF2B5EF4-FFF2-40B4-BE49-F238E27FC236}">
                <a16:creationId xmlns:a16="http://schemas.microsoft.com/office/drawing/2014/main" id="{CBB94129-E53A-BAC8-54DE-931432598718}"/>
              </a:ext>
            </a:extLst>
          </p:cNvPr>
          <p:cNvSpPr txBox="1"/>
          <p:nvPr/>
        </p:nvSpPr>
        <p:spPr>
          <a:xfrm>
            <a:off x="839789" y="2180726"/>
            <a:ext cx="1871837" cy="738664"/>
          </a:xfrm>
          <a:prstGeom prst="rect">
            <a:avLst/>
          </a:prstGeom>
          <a:noFill/>
        </p:spPr>
        <p:txBody>
          <a:bodyPr wrap="square" rtlCol="0">
            <a:spAutoFit/>
          </a:bodyPr>
          <a:lstStyle/>
          <a:p>
            <a:pPr defTabSz="914377"/>
            <a:r>
              <a:rPr lang="da-DK" sz="1400">
                <a:solidFill>
                  <a:prstClr val="black"/>
                </a:solidFill>
                <a:latin typeface="Arial" panose="020B0604020202020204" pitchFamily="34" charset="0"/>
                <a:cs typeface="Arial" panose="020B0604020202020204" pitchFamily="34" charset="0"/>
              </a:rPr>
              <a:t>Your result – the calculated ACT value in dB nCL</a:t>
            </a:r>
          </a:p>
        </p:txBody>
      </p:sp>
      <p:sp>
        <p:nvSpPr>
          <p:cNvPr id="14" name="Arrow: Right 14">
            <a:extLst>
              <a:ext uri="{FF2B5EF4-FFF2-40B4-BE49-F238E27FC236}">
                <a16:creationId xmlns:a16="http://schemas.microsoft.com/office/drawing/2014/main" id="{A247BAA1-2025-AFA7-3911-0CC8BC91C261}"/>
              </a:ext>
            </a:extLst>
          </p:cNvPr>
          <p:cNvSpPr/>
          <p:nvPr/>
        </p:nvSpPr>
        <p:spPr>
          <a:xfrm>
            <a:off x="2130782" y="2690310"/>
            <a:ext cx="3320487" cy="110391"/>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
        <p:nvSpPr>
          <p:cNvPr id="17" name="Arrow: Right 15">
            <a:extLst>
              <a:ext uri="{FF2B5EF4-FFF2-40B4-BE49-F238E27FC236}">
                <a16:creationId xmlns:a16="http://schemas.microsoft.com/office/drawing/2014/main" id="{780A55BF-3D95-B743-ACCD-192E446FF0B0}"/>
              </a:ext>
            </a:extLst>
          </p:cNvPr>
          <p:cNvSpPr/>
          <p:nvPr/>
        </p:nvSpPr>
        <p:spPr>
          <a:xfrm rot="10800000">
            <a:off x="9263327" y="2708599"/>
            <a:ext cx="648072" cy="10100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Tree>
    <p:extLst>
      <p:ext uri="{BB962C8B-B14F-4D97-AF65-F5344CB8AC3E}">
        <p14:creationId xmlns:p14="http://schemas.microsoft.com/office/powerpoint/2010/main" val="4035580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animBg="1"/>
      <p:bldP spid="1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C28E3A1-E7B4-8DA3-4B2B-387712F1272C}"/>
              </a:ext>
            </a:extLst>
          </p:cNvPr>
          <p:cNvSpPr txBox="1"/>
          <p:nvPr/>
        </p:nvSpPr>
        <p:spPr>
          <a:xfrm>
            <a:off x="5491471" y="1142845"/>
            <a:ext cx="2252540" cy="307777"/>
          </a:xfrm>
          <a:prstGeom prst="rect">
            <a:avLst/>
          </a:prstGeom>
          <a:noFill/>
        </p:spPr>
        <p:txBody>
          <a:bodyPr wrap="none" rtlCol="0">
            <a:spAutoFit/>
          </a:bodyPr>
          <a:lstStyle/>
          <a:p>
            <a:pPr defTabSz="914377"/>
            <a:r>
              <a:rPr lang="da-DK" sz="1400" err="1">
                <a:solidFill>
                  <a:schemeClr val="bg1"/>
                </a:solidFill>
                <a:latin typeface="Arial" panose="020B0604020202020204" pitchFamily="34" charset="0"/>
                <a:cs typeface="Arial" panose="020B0604020202020204" pitchFamily="34" charset="0"/>
              </a:rPr>
              <a:t>Incorrect</a:t>
            </a:r>
            <a:r>
              <a:rPr lang="da-DK" sz="1400">
                <a:solidFill>
                  <a:schemeClr val="bg1"/>
                </a:solidFill>
                <a:latin typeface="Arial" panose="020B0604020202020204" pitchFamily="34" charset="0"/>
                <a:cs typeface="Arial" panose="020B0604020202020204" pitchFamily="34" charset="0"/>
              </a:rPr>
              <a:t> patient </a:t>
            </a:r>
            <a:r>
              <a:rPr lang="da-DK" sz="1400" err="1">
                <a:solidFill>
                  <a:schemeClr val="bg1"/>
                </a:solidFill>
                <a:latin typeface="Arial" panose="020B0604020202020204" pitchFamily="34" charset="0"/>
                <a:cs typeface="Arial" panose="020B0604020202020204" pitchFamily="34" charset="0"/>
              </a:rPr>
              <a:t>response</a:t>
            </a:r>
            <a:endParaRPr lang="da-DK" sz="140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CCA11DB-5CDA-D93D-22FD-604C9874067E}"/>
              </a:ext>
            </a:extLst>
          </p:cNvPr>
          <p:cNvSpPr txBox="1"/>
          <p:nvPr/>
        </p:nvSpPr>
        <p:spPr>
          <a:xfrm>
            <a:off x="5531357" y="1681756"/>
            <a:ext cx="2143536" cy="307777"/>
          </a:xfrm>
          <a:prstGeom prst="rect">
            <a:avLst/>
          </a:prstGeom>
          <a:noFill/>
        </p:spPr>
        <p:txBody>
          <a:bodyPr wrap="none" rtlCol="0">
            <a:spAutoFit/>
          </a:bodyPr>
          <a:lstStyle/>
          <a:p>
            <a:pPr defTabSz="914377"/>
            <a:r>
              <a:rPr lang="da-DK" sz="1400" err="1">
                <a:solidFill>
                  <a:schemeClr val="bg1"/>
                </a:solidFill>
                <a:latin typeface="Arial" panose="020B0604020202020204" pitchFamily="34" charset="0"/>
                <a:cs typeface="Arial" panose="020B0604020202020204" pitchFamily="34" charset="0"/>
              </a:rPr>
              <a:t>Correct</a:t>
            </a:r>
            <a:r>
              <a:rPr lang="da-DK" sz="1400">
                <a:solidFill>
                  <a:schemeClr val="bg1"/>
                </a:solidFill>
                <a:latin typeface="Arial" panose="020B0604020202020204" pitchFamily="34" charset="0"/>
                <a:cs typeface="Arial" panose="020B0604020202020204" pitchFamily="34" charset="0"/>
              </a:rPr>
              <a:t> patient </a:t>
            </a:r>
            <a:r>
              <a:rPr lang="da-DK" sz="1400" err="1">
                <a:solidFill>
                  <a:schemeClr val="bg1"/>
                </a:solidFill>
                <a:latin typeface="Arial" panose="020B0604020202020204" pitchFamily="34" charset="0"/>
                <a:cs typeface="Arial" panose="020B0604020202020204" pitchFamily="34" charset="0"/>
              </a:rPr>
              <a:t>response</a:t>
            </a:r>
            <a:endParaRPr lang="da-DK" sz="140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CE5901F-B0BC-15F4-FA62-4DFAECF59385}"/>
              </a:ext>
            </a:extLst>
          </p:cNvPr>
          <p:cNvSpPr txBox="1"/>
          <p:nvPr/>
        </p:nvSpPr>
        <p:spPr>
          <a:xfrm>
            <a:off x="5559196" y="2252626"/>
            <a:ext cx="5448773" cy="2246769"/>
          </a:xfrm>
          <a:prstGeom prst="rect">
            <a:avLst/>
          </a:prstGeom>
          <a:noFill/>
        </p:spPr>
        <p:txBody>
          <a:bodyPr wrap="square" rtlCol="0">
            <a:spAutoFit/>
          </a:bodyPr>
          <a:lstStyle/>
          <a:p>
            <a:pPr defTabSz="914377"/>
            <a:r>
              <a:rPr lang="en-AU" sz="1400">
                <a:solidFill>
                  <a:schemeClr val="bg1"/>
                </a:solidFill>
                <a:latin typeface="Arial" panose="020B0604020202020204" pitchFamily="34" charset="0"/>
                <a:cs typeface="Arial" panose="020B0604020202020204" pitchFamily="34" charset="0"/>
              </a:rPr>
              <a:t>Once the required number of thresholds has been reached to produce an ACT score, these symbols will occur, and the test will automatically stop. These symbols indicate which correct responses are the reason for the valid ACT score.</a:t>
            </a:r>
          </a:p>
          <a:p>
            <a:pPr defTabSz="914377"/>
            <a:endParaRPr lang="en-AU" sz="1400">
              <a:solidFill>
                <a:schemeClr val="bg1"/>
              </a:solidFill>
              <a:latin typeface="Arial" panose="020B0604020202020204" pitchFamily="34" charset="0"/>
              <a:cs typeface="Arial" panose="020B0604020202020204" pitchFamily="34" charset="0"/>
            </a:endParaRPr>
          </a:p>
          <a:p>
            <a:pPr defTabSz="914377"/>
            <a:r>
              <a:rPr lang="en-AU" sz="1400">
                <a:solidFill>
                  <a:schemeClr val="bg1"/>
                </a:solidFill>
                <a:latin typeface="Arial" panose="020B0604020202020204" pitchFamily="34" charset="0"/>
                <a:cs typeface="Arial" panose="020B0604020202020204" pitchFamily="34" charset="0"/>
              </a:rPr>
              <a:t>You perform the test using the Hughson-Westlake adaptive method with a 3-out-of-5 criterion. 2 dB step size. </a:t>
            </a:r>
          </a:p>
          <a:p>
            <a:pPr defTabSz="914377"/>
            <a:endParaRPr lang="en-AU" sz="1400">
              <a:solidFill>
                <a:schemeClr val="bg1"/>
              </a:solidFill>
              <a:latin typeface="Arial" panose="020B0604020202020204" pitchFamily="34" charset="0"/>
              <a:cs typeface="Arial" panose="020B0604020202020204" pitchFamily="34" charset="0"/>
            </a:endParaRPr>
          </a:p>
          <a:p>
            <a:pPr defTabSz="914377"/>
            <a:r>
              <a:rPr lang="en-AU" sz="1400">
                <a:solidFill>
                  <a:schemeClr val="bg1"/>
                </a:solidFill>
                <a:latin typeface="Arial" panose="020B0604020202020204" pitchFamily="34" charset="0"/>
                <a:cs typeface="Arial" panose="020B0604020202020204" pitchFamily="34" charset="0"/>
              </a:rPr>
              <a:t>N.B. The test can be stopped manually at any point by pressing the ”STOP” button.</a:t>
            </a:r>
          </a:p>
        </p:txBody>
      </p:sp>
      <p:pic>
        <p:nvPicPr>
          <p:cNvPr id="12" name="Picture 11">
            <a:extLst>
              <a:ext uri="{FF2B5EF4-FFF2-40B4-BE49-F238E27FC236}">
                <a16:creationId xmlns:a16="http://schemas.microsoft.com/office/drawing/2014/main" id="{A8FC6C15-FA3C-8CB9-3664-D09EEB179A3D}"/>
              </a:ext>
            </a:extLst>
          </p:cNvPr>
          <p:cNvPicPr>
            <a:picLocks noChangeAspect="1"/>
          </p:cNvPicPr>
          <p:nvPr/>
        </p:nvPicPr>
        <p:blipFill>
          <a:blip r:embed="rId2"/>
          <a:stretch>
            <a:fillRect/>
          </a:stretch>
        </p:blipFill>
        <p:spPr>
          <a:xfrm>
            <a:off x="819473" y="1075823"/>
            <a:ext cx="4176464" cy="3361256"/>
          </a:xfrm>
          <a:prstGeom prst="rect">
            <a:avLst/>
          </a:prstGeom>
        </p:spPr>
      </p:pic>
      <p:sp>
        <p:nvSpPr>
          <p:cNvPr id="2" name="Ellipse 1">
            <a:extLst>
              <a:ext uri="{FF2B5EF4-FFF2-40B4-BE49-F238E27FC236}">
                <a16:creationId xmlns:a16="http://schemas.microsoft.com/office/drawing/2014/main" id="{17A702FC-8C2F-F362-1BA1-170D23ED7F93}"/>
              </a:ext>
            </a:extLst>
          </p:cNvPr>
          <p:cNvSpPr/>
          <p:nvPr/>
        </p:nvSpPr>
        <p:spPr>
          <a:xfrm>
            <a:off x="5206133" y="1179162"/>
            <a:ext cx="244360" cy="244360"/>
          </a:xfrm>
          <a:prstGeom prst="ellipse">
            <a:avLst/>
          </a:prstGeom>
          <a:solidFill>
            <a:schemeClr val="bg1"/>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3" name="Ellipse 2">
            <a:extLst>
              <a:ext uri="{FF2B5EF4-FFF2-40B4-BE49-F238E27FC236}">
                <a16:creationId xmlns:a16="http://schemas.microsoft.com/office/drawing/2014/main" id="{3B7C5D18-D470-2A1E-5DBA-F6C2BEFCAD73}"/>
              </a:ext>
            </a:extLst>
          </p:cNvPr>
          <p:cNvSpPr/>
          <p:nvPr/>
        </p:nvSpPr>
        <p:spPr>
          <a:xfrm>
            <a:off x="5206133" y="1711424"/>
            <a:ext cx="244360" cy="244360"/>
          </a:xfrm>
          <a:prstGeom prst="ellipse">
            <a:avLst/>
          </a:prstGeom>
          <a:solidFill>
            <a:schemeClr val="tx1"/>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grpSp>
        <p:nvGrpSpPr>
          <p:cNvPr id="19" name="Gruppe 18">
            <a:extLst>
              <a:ext uri="{FF2B5EF4-FFF2-40B4-BE49-F238E27FC236}">
                <a16:creationId xmlns:a16="http://schemas.microsoft.com/office/drawing/2014/main" id="{F118CB45-A2D5-1C3D-2D2C-89AAE8D289B1}"/>
              </a:ext>
            </a:extLst>
          </p:cNvPr>
          <p:cNvGrpSpPr/>
          <p:nvPr/>
        </p:nvGrpSpPr>
        <p:grpSpPr>
          <a:xfrm>
            <a:off x="5206133" y="2298923"/>
            <a:ext cx="244360" cy="244360"/>
            <a:chOff x="5206133" y="2298923"/>
            <a:chExt cx="244360" cy="244360"/>
          </a:xfrm>
        </p:grpSpPr>
        <p:sp>
          <p:nvSpPr>
            <p:cNvPr id="4" name="Ellipse 3">
              <a:extLst>
                <a:ext uri="{FF2B5EF4-FFF2-40B4-BE49-F238E27FC236}">
                  <a16:creationId xmlns:a16="http://schemas.microsoft.com/office/drawing/2014/main" id="{486D452F-7BCB-4DE8-D69F-7676F6C6F960}"/>
                </a:ext>
              </a:extLst>
            </p:cNvPr>
            <p:cNvSpPr/>
            <p:nvPr/>
          </p:nvSpPr>
          <p:spPr>
            <a:xfrm>
              <a:off x="5206133" y="2298923"/>
              <a:ext cx="244360" cy="244360"/>
            </a:xfrm>
            <a:prstGeom prst="ellipse">
              <a:avLst/>
            </a:prstGeom>
            <a:solidFill>
              <a:srgbClr val="017F01"/>
            </a:solidFill>
            <a:ln>
              <a:solidFill>
                <a:srgbClr val="017F0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grpSp>
          <p:nvGrpSpPr>
            <p:cNvPr id="18" name="Gruppe 17">
              <a:extLst>
                <a:ext uri="{FF2B5EF4-FFF2-40B4-BE49-F238E27FC236}">
                  <a16:creationId xmlns:a16="http://schemas.microsoft.com/office/drawing/2014/main" id="{7C73BF72-9028-3F1A-915E-032F1A6DF0D9}"/>
                </a:ext>
              </a:extLst>
            </p:cNvPr>
            <p:cNvGrpSpPr/>
            <p:nvPr/>
          </p:nvGrpSpPr>
          <p:grpSpPr>
            <a:xfrm>
              <a:off x="5259460" y="2379259"/>
              <a:ext cx="157299" cy="112357"/>
              <a:chOff x="4822209" y="491319"/>
              <a:chExt cx="222913" cy="159224"/>
            </a:xfrm>
          </p:grpSpPr>
          <p:cxnSp>
            <p:nvCxnSpPr>
              <p:cNvPr id="14" name="Lige forbindelse 13">
                <a:extLst>
                  <a:ext uri="{FF2B5EF4-FFF2-40B4-BE49-F238E27FC236}">
                    <a16:creationId xmlns:a16="http://schemas.microsoft.com/office/drawing/2014/main" id="{096B518E-2A3D-0057-3233-FA5802D4D39C}"/>
                  </a:ext>
                </a:extLst>
              </p:cNvPr>
              <p:cNvCxnSpPr/>
              <p:nvPr/>
            </p:nvCxnSpPr>
            <p:spPr>
              <a:xfrm>
                <a:off x="4822209" y="527713"/>
                <a:ext cx="81887" cy="12283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Lige forbindelse 14">
                <a:extLst>
                  <a:ext uri="{FF2B5EF4-FFF2-40B4-BE49-F238E27FC236}">
                    <a16:creationId xmlns:a16="http://schemas.microsoft.com/office/drawing/2014/main" id="{9799847F-77CA-2AD6-2783-C62307E3C940}"/>
                  </a:ext>
                </a:extLst>
              </p:cNvPr>
              <p:cNvCxnSpPr>
                <a:cxnSpLocks/>
              </p:cNvCxnSpPr>
              <p:nvPr/>
            </p:nvCxnSpPr>
            <p:spPr>
              <a:xfrm flipV="1">
                <a:off x="4900403" y="491319"/>
                <a:ext cx="144719" cy="1524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59604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0CD2649-050A-460E-D9E5-EE712D0C9434}"/>
              </a:ext>
            </a:extLst>
          </p:cNvPr>
          <p:cNvSpPr>
            <a:spLocks noGrp="1"/>
          </p:cNvSpPr>
          <p:nvPr>
            <p:ph type="body" sz="quarter" idx="10"/>
          </p:nvPr>
        </p:nvSpPr>
        <p:spPr/>
        <p:txBody>
          <a:bodyPr/>
          <a:lstStyle/>
          <a:p>
            <a:r>
              <a:rPr lang="en-GB"/>
              <a:t>Threshold Candidate Window</a:t>
            </a:r>
          </a:p>
        </p:txBody>
      </p:sp>
      <p:sp>
        <p:nvSpPr>
          <p:cNvPr id="8" name="Text Placeholder 7">
            <a:extLst>
              <a:ext uri="{FF2B5EF4-FFF2-40B4-BE49-F238E27FC236}">
                <a16:creationId xmlns:a16="http://schemas.microsoft.com/office/drawing/2014/main" id="{D6368D68-1F9B-F02B-694F-2F66718C88EB}"/>
              </a:ext>
            </a:extLst>
          </p:cNvPr>
          <p:cNvSpPr>
            <a:spLocks noGrp="1"/>
          </p:cNvSpPr>
          <p:nvPr>
            <p:ph type="body" sz="quarter" idx="11"/>
          </p:nvPr>
        </p:nvSpPr>
        <p:spPr>
          <a:xfrm>
            <a:off x="839787" y="1755882"/>
            <a:ext cx="10512425" cy="639191"/>
          </a:xfrm>
        </p:spPr>
        <p:txBody>
          <a:bodyPr/>
          <a:lstStyle/>
          <a:p>
            <a:r>
              <a:rPr lang="en-GB"/>
              <a:t>The last 5 turning points of the trace that contribute to satisfying the Hughson-Westlake </a:t>
            </a:r>
            <a:br>
              <a:rPr lang="en-GB"/>
            </a:br>
            <a:r>
              <a:rPr lang="en-GB"/>
              <a:t>3-out-of-5 criterion</a:t>
            </a:r>
          </a:p>
          <a:p>
            <a:endParaRPr lang="en-GB"/>
          </a:p>
        </p:txBody>
      </p:sp>
      <p:pic>
        <p:nvPicPr>
          <p:cNvPr id="7" name="Picture 6">
            <a:extLst>
              <a:ext uri="{FF2B5EF4-FFF2-40B4-BE49-F238E27FC236}">
                <a16:creationId xmlns:a16="http://schemas.microsoft.com/office/drawing/2014/main" id="{79692AC0-A989-1E80-0D7E-AF25CE921C26}"/>
              </a:ext>
            </a:extLst>
          </p:cNvPr>
          <p:cNvPicPr>
            <a:picLocks noChangeAspect="1"/>
          </p:cNvPicPr>
          <p:nvPr/>
        </p:nvPicPr>
        <p:blipFill>
          <a:blip r:embed="rId3"/>
          <a:stretch>
            <a:fillRect/>
          </a:stretch>
        </p:blipFill>
        <p:spPr>
          <a:xfrm>
            <a:off x="4494699" y="2395073"/>
            <a:ext cx="6924946" cy="2854087"/>
          </a:xfrm>
          <a:prstGeom prst="rect">
            <a:avLst/>
          </a:prstGeom>
          <a:effectLst/>
        </p:spPr>
      </p:pic>
      <p:sp>
        <p:nvSpPr>
          <p:cNvPr id="4" name="TextBox 3">
            <a:extLst>
              <a:ext uri="{FF2B5EF4-FFF2-40B4-BE49-F238E27FC236}">
                <a16:creationId xmlns:a16="http://schemas.microsoft.com/office/drawing/2014/main" id="{9017671B-609C-6739-74BC-2E38FCAB8774}"/>
              </a:ext>
            </a:extLst>
          </p:cNvPr>
          <p:cNvSpPr txBox="1"/>
          <p:nvPr/>
        </p:nvSpPr>
        <p:spPr>
          <a:xfrm>
            <a:off x="772356" y="3075057"/>
            <a:ext cx="3562543" cy="707886"/>
          </a:xfrm>
          <a:prstGeom prst="rect">
            <a:avLst/>
          </a:prstGeom>
          <a:noFill/>
        </p:spPr>
        <p:txBody>
          <a:bodyPr wrap="square" rtlCol="0">
            <a:spAutoFit/>
          </a:bodyPr>
          <a:lstStyle/>
          <a:p>
            <a:pPr algn="l"/>
            <a:r>
              <a:rPr lang="da-DK" sz="2000">
                <a:solidFill>
                  <a:schemeClr val="bg1"/>
                </a:solidFill>
                <a:latin typeface="Arial" panose="020B0604020202020204" pitchFamily="34" charset="0"/>
                <a:cs typeface="Arial" panose="020B0604020202020204" pitchFamily="34" charset="0"/>
              </a:rPr>
              <a:t>This is called the </a:t>
            </a:r>
            <a:r>
              <a:rPr lang="da-DK" sz="2000" b="1">
                <a:solidFill>
                  <a:schemeClr val="bg1"/>
                </a:solidFill>
                <a:latin typeface="Arial" panose="020B0604020202020204" pitchFamily="34" charset="0"/>
                <a:cs typeface="Arial" panose="020B0604020202020204" pitchFamily="34" charset="0"/>
              </a:rPr>
              <a:t>Threshold Candidate Window</a:t>
            </a:r>
          </a:p>
        </p:txBody>
      </p:sp>
    </p:spTree>
    <p:extLst>
      <p:ext uri="{BB962C8B-B14F-4D97-AF65-F5344CB8AC3E}">
        <p14:creationId xmlns:p14="http://schemas.microsoft.com/office/powerpoint/2010/main" val="11269787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85ADE5-9CE3-658B-F3DF-B9B82D046340}"/>
              </a:ext>
            </a:extLst>
          </p:cNvPr>
          <p:cNvPicPr>
            <a:picLocks noChangeAspect="1"/>
          </p:cNvPicPr>
          <p:nvPr/>
        </p:nvPicPr>
        <p:blipFill rotWithShape="1">
          <a:blip r:embed="rId3"/>
          <a:srcRect l="11583"/>
          <a:stretch/>
        </p:blipFill>
        <p:spPr>
          <a:xfrm>
            <a:off x="2748540" y="1524974"/>
            <a:ext cx="6694920" cy="4136997"/>
          </a:xfrm>
          <a:prstGeom prst="rect">
            <a:avLst/>
          </a:prstGeom>
          <a:effectLst/>
        </p:spPr>
      </p:pic>
      <p:sp>
        <p:nvSpPr>
          <p:cNvPr id="5" name="Pladsholder til tekst 4">
            <a:extLst>
              <a:ext uri="{FF2B5EF4-FFF2-40B4-BE49-F238E27FC236}">
                <a16:creationId xmlns:a16="http://schemas.microsoft.com/office/drawing/2014/main" id="{3411824A-AE85-948C-9B3D-A023EABE4BBB}"/>
              </a:ext>
            </a:extLst>
          </p:cNvPr>
          <p:cNvSpPr>
            <a:spLocks noGrp="1"/>
          </p:cNvSpPr>
          <p:nvPr>
            <p:ph type="body" sz="quarter" idx="10"/>
          </p:nvPr>
        </p:nvSpPr>
        <p:spPr/>
        <p:txBody>
          <a:bodyPr/>
          <a:lstStyle/>
          <a:p>
            <a:r>
              <a:rPr lang="da-DK"/>
              <a:t>Guidance</a:t>
            </a:r>
          </a:p>
          <a:p>
            <a:endParaRPr lang="en-US"/>
          </a:p>
        </p:txBody>
      </p:sp>
      <p:sp>
        <p:nvSpPr>
          <p:cNvPr id="12" name="TextBox 2">
            <a:extLst>
              <a:ext uri="{FF2B5EF4-FFF2-40B4-BE49-F238E27FC236}">
                <a16:creationId xmlns:a16="http://schemas.microsoft.com/office/drawing/2014/main" id="{F2D587D9-79C1-E583-54AA-DA46DAD16BBD}"/>
              </a:ext>
            </a:extLst>
          </p:cNvPr>
          <p:cNvSpPr txBox="1"/>
          <p:nvPr/>
        </p:nvSpPr>
        <p:spPr>
          <a:xfrm>
            <a:off x="9569273" y="2472011"/>
            <a:ext cx="1728192" cy="307777"/>
          </a:xfrm>
          <a:prstGeom prst="rect">
            <a:avLst/>
          </a:prstGeom>
          <a:noFill/>
        </p:spPr>
        <p:txBody>
          <a:bodyPr wrap="square" rtlCol="0">
            <a:spAutoFit/>
          </a:bodyPr>
          <a:lstStyle/>
          <a:p>
            <a:pPr defTabSz="914377"/>
            <a:r>
              <a:rPr lang="en-GB" sz="1400">
                <a:solidFill>
                  <a:prstClr val="black"/>
                </a:solidFill>
                <a:latin typeface="Arial" panose="020B0604020202020204" pitchFamily="34" charset="0"/>
                <a:cs typeface="Arial" panose="020B0604020202020204" pitchFamily="34" charset="0"/>
              </a:rPr>
              <a:t>Guidance table</a:t>
            </a:r>
          </a:p>
        </p:txBody>
      </p:sp>
      <p:sp>
        <p:nvSpPr>
          <p:cNvPr id="17" name="Arrow: Right 15">
            <a:extLst>
              <a:ext uri="{FF2B5EF4-FFF2-40B4-BE49-F238E27FC236}">
                <a16:creationId xmlns:a16="http://schemas.microsoft.com/office/drawing/2014/main" id="{780A55BF-3D95-B743-ACCD-192E446FF0B0}"/>
              </a:ext>
            </a:extLst>
          </p:cNvPr>
          <p:cNvSpPr/>
          <p:nvPr/>
        </p:nvSpPr>
        <p:spPr>
          <a:xfrm rot="10800000">
            <a:off x="7214638" y="2572632"/>
            <a:ext cx="2407055" cy="10100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Tree>
    <p:extLst>
      <p:ext uri="{BB962C8B-B14F-4D97-AF65-F5344CB8AC3E}">
        <p14:creationId xmlns:p14="http://schemas.microsoft.com/office/powerpoint/2010/main" val="385732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B1B4F7-9825-24AE-2399-324F8938386D}"/>
              </a:ext>
            </a:extLst>
          </p:cNvPr>
          <p:cNvPicPr>
            <a:picLocks noChangeAspect="1"/>
          </p:cNvPicPr>
          <p:nvPr/>
        </p:nvPicPr>
        <p:blipFill rotWithShape="1">
          <a:blip r:embed="rId3"/>
          <a:srcRect l="202" b="543"/>
          <a:stretch/>
        </p:blipFill>
        <p:spPr>
          <a:xfrm>
            <a:off x="5074444" y="1720440"/>
            <a:ext cx="6383756" cy="3465924"/>
          </a:xfrm>
          <a:prstGeom prst="rect">
            <a:avLst/>
          </a:prstGeom>
          <a:effectLst/>
        </p:spPr>
      </p:pic>
      <p:pic>
        <p:nvPicPr>
          <p:cNvPr id="8" name="Picture 7">
            <a:extLst>
              <a:ext uri="{FF2B5EF4-FFF2-40B4-BE49-F238E27FC236}">
                <a16:creationId xmlns:a16="http://schemas.microsoft.com/office/drawing/2014/main" id="{87256B65-4E26-12DB-8C20-B6543C817302}"/>
              </a:ext>
            </a:extLst>
          </p:cNvPr>
          <p:cNvPicPr>
            <a:picLocks noChangeAspect="1"/>
          </p:cNvPicPr>
          <p:nvPr/>
        </p:nvPicPr>
        <p:blipFill>
          <a:blip r:embed="rId4"/>
          <a:stretch>
            <a:fillRect/>
          </a:stretch>
        </p:blipFill>
        <p:spPr>
          <a:xfrm>
            <a:off x="1765789" y="2772508"/>
            <a:ext cx="1620225" cy="717821"/>
          </a:xfrm>
          <a:prstGeom prst="rect">
            <a:avLst/>
          </a:prstGeom>
        </p:spPr>
      </p:pic>
      <p:cxnSp>
        <p:nvCxnSpPr>
          <p:cNvPr id="10" name="Straight Arrow Connector 9">
            <a:extLst>
              <a:ext uri="{FF2B5EF4-FFF2-40B4-BE49-F238E27FC236}">
                <a16:creationId xmlns:a16="http://schemas.microsoft.com/office/drawing/2014/main" id="{33F37100-4FA8-22BE-8C21-D5365C9CD3C2}"/>
              </a:ext>
            </a:extLst>
          </p:cNvPr>
          <p:cNvCxnSpPr>
            <a:cxnSpLocks/>
          </p:cNvCxnSpPr>
          <p:nvPr/>
        </p:nvCxnSpPr>
        <p:spPr>
          <a:xfrm>
            <a:off x="1765787" y="2520481"/>
            <a:ext cx="432048" cy="486055"/>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20DEDDEB-A7FC-6314-B15C-D7052A0CF55C}"/>
              </a:ext>
            </a:extLst>
          </p:cNvPr>
          <p:cNvCxnSpPr>
            <a:cxnSpLocks/>
          </p:cNvCxnSpPr>
          <p:nvPr/>
        </p:nvCxnSpPr>
        <p:spPr>
          <a:xfrm flipH="1" flipV="1">
            <a:off x="2989925" y="3328311"/>
            <a:ext cx="324081" cy="612068"/>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58967E17-580F-F3B2-43DD-01909A836463}"/>
              </a:ext>
            </a:extLst>
          </p:cNvPr>
          <p:cNvSpPr txBox="1"/>
          <p:nvPr/>
        </p:nvSpPr>
        <p:spPr>
          <a:xfrm>
            <a:off x="881753" y="1785819"/>
            <a:ext cx="3256801" cy="1169551"/>
          </a:xfrm>
          <a:prstGeom prst="rect">
            <a:avLst/>
          </a:prstGeom>
          <a:noFill/>
        </p:spPr>
        <p:txBody>
          <a:bodyPr wrap="square" rtlCol="0">
            <a:spAutoFit/>
          </a:bodyPr>
          <a:lstStyle/>
          <a:p>
            <a:pPr defTabSz="914377"/>
            <a:r>
              <a:rPr lang="da-DK" sz="1400">
                <a:solidFill>
                  <a:schemeClr val="bg1"/>
                </a:solidFill>
                <a:latin typeface="Arial" panose="020B0604020202020204" pitchFamily="34" charset="0"/>
                <a:cs typeface="Arial" panose="020B0604020202020204" pitchFamily="34" charset="0"/>
              </a:rPr>
              <a:t>Open up the </a:t>
            </a:r>
            <a:r>
              <a:rPr lang="da-DK" sz="1400" err="1">
                <a:solidFill>
                  <a:schemeClr val="bg1"/>
                </a:solidFill>
                <a:latin typeface="Arial" panose="020B0604020202020204" pitchFamily="34" charset="0"/>
                <a:cs typeface="Arial" panose="020B0604020202020204" pitchFamily="34" charset="0"/>
              </a:rPr>
              <a:t>psychometric</a:t>
            </a:r>
            <a:r>
              <a:rPr lang="da-DK" sz="1400">
                <a:solidFill>
                  <a:schemeClr val="bg1"/>
                </a:solidFill>
                <a:latin typeface="Arial" panose="020B0604020202020204" pitchFamily="34" charset="0"/>
                <a:cs typeface="Arial" panose="020B0604020202020204" pitchFamily="34" charset="0"/>
              </a:rPr>
              <a:t> </a:t>
            </a:r>
            <a:r>
              <a:rPr lang="da-DK" sz="1400" err="1">
                <a:solidFill>
                  <a:schemeClr val="bg1"/>
                </a:solidFill>
                <a:latin typeface="Arial" panose="020B0604020202020204" pitchFamily="34" charset="0"/>
                <a:cs typeface="Arial" panose="020B0604020202020204" pitchFamily="34" charset="0"/>
              </a:rPr>
              <a:t>function</a:t>
            </a:r>
            <a:r>
              <a:rPr lang="da-DK" sz="1400">
                <a:solidFill>
                  <a:schemeClr val="bg1"/>
                </a:solidFill>
                <a:latin typeface="Arial" panose="020B0604020202020204" pitchFamily="34" charset="0"/>
                <a:cs typeface="Arial" panose="020B0604020202020204" pitchFamily="34" charset="0"/>
              </a:rPr>
              <a:t>. This feature is </a:t>
            </a:r>
            <a:r>
              <a:rPr lang="da-DK" sz="1400" err="1">
                <a:solidFill>
                  <a:schemeClr val="bg1"/>
                </a:solidFill>
                <a:latin typeface="Arial" panose="020B0604020202020204" pitchFamily="34" charset="0"/>
                <a:cs typeface="Arial" panose="020B0604020202020204" pitchFamily="34" charset="0"/>
              </a:rPr>
              <a:t>hidden</a:t>
            </a:r>
            <a:r>
              <a:rPr lang="da-DK" sz="1400">
                <a:solidFill>
                  <a:schemeClr val="bg1"/>
                </a:solidFill>
                <a:latin typeface="Arial" panose="020B0604020202020204" pitchFamily="34" charset="0"/>
                <a:cs typeface="Arial" panose="020B0604020202020204" pitchFamily="34" charset="0"/>
              </a:rPr>
              <a:t>, so </a:t>
            </a:r>
            <a:r>
              <a:rPr lang="da-DK" sz="1400" err="1">
                <a:solidFill>
                  <a:schemeClr val="bg1"/>
                </a:solidFill>
                <a:latin typeface="Arial" panose="020B0604020202020204" pitchFamily="34" charset="0"/>
                <a:cs typeface="Arial" panose="020B0604020202020204" pitchFamily="34" charset="0"/>
              </a:rPr>
              <a:t>you</a:t>
            </a:r>
            <a:r>
              <a:rPr lang="da-DK" sz="1400">
                <a:solidFill>
                  <a:schemeClr val="bg1"/>
                </a:solidFill>
                <a:latin typeface="Arial" panose="020B0604020202020204" pitchFamily="34" charset="0"/>
                <a:cs typeface="Arial" panose="020B0604020202020204" pitchFamily="34" charset="0"/>
              </a:rPr>
              <a:t> have to </a:t>
            </a:r>
            <a:r>
              <a:rPr lang="da-DK" sz="1400" err="1">
                <a:solidFill>
                  <a:schemeClr val="bg1"/>
                </a:solidFill>
                <a:latin typeface="Arial" panose="020B0604020202020204" pitchFamily="34" charset="0"/>
                <a:cs typeface="Arial" panose="020B0604020202020204" pitchFamily="34" charset="0"/>
              </a:rPr>
              <a:t>actively</a:t>
            </a:r>
            <a:r>
              <a:rPr lang="da-DK" sz="1400">
                <a:solidFill>
                  <a:schemeClr val="bg1"/>
                </a:solidFill>
                <a:latin typeface="Arial" panose="020B0604020202020204" pitchFamily="34" charset="0"/>
                <a:cs typeface="Arial" panose="020B0604020202020204" pitchFamily="34" charset="0"/>
              </a:rPr>
              <a:t> </a:t>
            </a:r>
            <a:r>
              <a:rPr lang="da-DK" sz="1400" err="1">
                <a:solidFill>
                  <a:schemeClr val="bg1"/>
                </a:solidFill>
                <a:latin typeface="Arial" panose="020B0604020202020204" pitchFamily="34" charset="0"/>
                <a:cs typeface="Arial" panose="020B0604020202020204" pitchFamily="34" charset="0"/>
              </a:rPr>
              <a:t>choose</a:t>
            </a:r>
            <a:r>
              <a:rPr lang="da-DK" sz="1400">
                <a:solidFill>
                  <a:schemeClr val="bg1"/>
                </a:solidFill>
                <a:latin typeface="Arial" panose="020B0604020202020204" pitchFamily="34" charset="0"/>
                <a:cs typeface="Arial" panose="020B0604020202020204" pitchFamily="34" charset="0"/>
              </a:rPr>
              <a:t> to have it on the screen. </a:t>
            </a:r>
          </a:p>
          <a:p>
            <a:pPr defTabSz="914377"/>
            <a:endParaRPr lang="da-DK" sz="1400">
              <a:solidFill>
                <a:schemeClr val="bg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C749080E-979A-8B7F-833B-27211D4A343C}"/>
              </a:ext>
            </a:extLst>
          </p:cNvPr>
          <p:cNvSpPr txBox="1"/>
          <p:nvPr/>
        </p:nvSpPr>
        <p:spPr>
          <a:xfrm>
            <a:off x="2102777" y="3892244"/>
            <a:ext cx="2422458" cy="307777"/>
          </a:xfrm>
          <a:prstGeom prst="rect">
            <a:avLst/>
          </a:prstGeom>
          <a:noFill/>
        </p:spPr>
        <p:txBody>
          <a:bodyPr wrap="none" rtlCol="0">
            <a:spAutoFit/>
          </a:bodyPr>
          <a:lstStyle/>
          <a:p>
            <a:pPr defTabSz="914377"/>
            <a:r>
              <a:rPr lang="da-DK" sz="1400">
                <a:solidFill>
                  <a:schemeClr val="bg1"/>
                </a:solidFill>
                <a:latin typeface="Arial" panose="020B0604020202020204" pitchFamily="34" charset="0"/>
                <a:cs typeface="Arial" panose="020B0604020202020204" pitchFamily="34" charset="0"/>
              </a:rPr>
              <a:t>Open up the </a:t>
            </a:r>
            <a:r>
              <a:rPr lang="da-DK" sz="1400" err="1">
                <a:solidFill>
                  <a:schemeClr val="bg1"/>
                </a:solidFill>
                <a:latin typeface="Arial" panose="020B0604020202020204" pitchFamily="34" charset="0"/>
                <a:cs typeface="Arial" panose="020B0604020202020204" pitchFamily="34" charset="0"/>
              </a:rPr>
              <a:t>instruction</a:t>
            </a:r>
            <a:r>
              <a:rPr lang="da-DK" sz="1400">
                <a:solidFill>
                  <a:schemeClr val="bg1"/>
                </a:solidFill>
                <a:latin typeface="Arial" panose="020B0604020202020204" pitchFamily="34" charset="0"/>
                <a:cs typeface="Arial" panose="020B0604020202020204" pitchFamily="34" charset="0"/>
              </a:rPr>
              <a:t> </a:t>
            </a:r>
            <a:r>
              <a:rPr lang="da-DK" sz="1400" err="1">
                <a:solidFill>
                  <a:schemeClr val="bg1"/>
                </a:solidFill>
                <a:latin typeface="Arial" panose="020B0604020202020204" pitchFamily="34" charset="0"/>
                <a:cs typeface="Arial" panose="020B0604020202020204" pitchFamily="34" charset="0"/>
              </a:rPr>
              <a:t>box</a:t>
            </a:r>
            <a:r>
              <a:rPr lang="da-DK" sz="1400">
                <a:solidFill>
                  <a:schemeClr val="bg1"/>
                </a:solidFill>
                <a:latin typeface="Arial" panose="020B0604020202020204" pitchFamily="34" charset="0"/>
                <a:cs typeface="Arial" panose="020B0604020202020204" pitchFamily="34" charset="0"/>
              </a:rPr>
              <a:t>.</a:t>
            </a:r>
          </a:p>
        </p:txBody>
      </p:sp>
      <p:sp>
        <p:nvSpPr>
          <p:cNvPr id="9" name="Arrow: Right 15">
            <a:extLst>
              <a:ext uri="{FF2B5EF4-FFF2-40B4-BE49-F238E27FC236}">
                <a16:creationId xmlns:a16="http://schemas.microsoft.com/office/drawing/2014/main" id="{3BB0F0D3-BA12-8EB1-5110-15AF8A86EC06}"/>
              </a:ext>
            </a:extLst>
          </p:cNvPr>
          <p:cNvSpPr/>
          <p:nvPr/>
        </p:nvSpPr>
        <p:spPr>
          <a:xfrm rot="10800000" flipH="1">
            <a:off x="4396506" y="2377737"/>
            <a:ext cx="632862" cy="103893"/>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da-DK">
              <a:solidFill>
                <a:prstClr val="white"/>
              </a:solidFill>
              <a:latin typeface="Arial" panose="020B0604020202020204"/>
            </a:endParaRPr>
          </a:p>
        </p:txBody>
      </p:sp>
    </p:spTree>
    <p:extLst>
      <p:ext uri="{BB962C8B-B14F-4D97-AF65-F5344CB8AC3E}">
        <p14:creationId xmlns:p14="http://schemas.microsoft.com/office/powerpoint/2010/main" val="236615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9"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F7C01C-4D8B-2A7C-B291-5C743869CB32}"/>
              </a:ext>
            </a:extLst>
          </p:cNvPr>
          <p:cNvPicPr>
            <a:picLocks noChangeAspect="1"/>
          </p:cNvPicPr>
          <p:nvPr/>
        </p:nvPicPr>
        <p:blipFill>
          <a:blip r:embed="rId3"/>
          <a:stretch>
            <a:fillRect/>
          </a:stretch>
        </p:blipFill>
        <p:spPr>
          <a:xfrm>
            <a:off x="2247592" y="1711577"/>
            <a:ext cx="4975338" cy="3081651"/>
          </a:xfrm>
          <a:prstGeom prst="rect">
            <a:avLst/>
          </a:prstGeom>
          <a:effectLst/>
        </p:spPr>
      </p:pic>
      <p:sp>
        <p:nvSpPr>
          <p:cNvPr id="16" name="TextBox 15">
            <a:extLst>
              <a:ext uri="{FF2B5EF4-FFF2-40B4-BE49-F238E27FC236}">
                <a16:creationId xmlns:a16="http://schemas.microsoft.com/office/drawing/2014/main" id="{FF62CA15-D23B-CFEC-3790-CA81685E387A}"/>
              </a:ext>
            </a:extLst>
          </p:cNvPr>
          <p:cNvSpPr txBox="1"/>
          <p:nvPr/>
        </p:nvSpPr>
        <p:spPr>
          <a:xfrm>
            <a:off x="7704378" y="3192790"/>
            <a:ext cx="3392180" cy="1600438"/>
          </a:xfrm>
          <a:prstGeom prst="rect">
            <a:avLst/>
          </a:prstGeom>
          <a:noFill/>
        </p:spPr>
        <p:txBody>
          <a:bodyPr wrap="square" rtlCol="0">
            <a:spAutoFit/>
          </a:bodyPr>
          <a:lstStyle/>
          <a:p>
            <a:pPr defTabSz="914377"/>
            <a:r>
              <a:rPr lang="en-AU" sz="1400">
                <a:solidFill>
                  <a:schemeClr val="tx1">
                    <a:lumMod val="95000"/>
                    <a:lumOff val="5000"/>
                  </a:schemeClr>
                </a:solidFill>
                <a:latin typeface="Arial" panose="020B0604020202020204" pitchFamily="34" charset="0"/>
                <a:cs typeface="Arial" panose="020B0604020202020204" pitchFamily="34" charset="0"/>
              </a:rPr>
              <a:t>Shows the percentage of stimulation of a given dB nCL value that has been responded to.</a:t>
            </a:r>
          </a:p>
          <a:p>
            <a:pPr defTabSz="914377"/>
            <a:endParaRPr lang="en-AU" sz="1400">
              <a:solidFill>
                <a:schemeClr val="tx1">
                  <a:lumMod val="95000"/>
                  <a:lumOff val="5000"/>
                </a:schemeClr>
              </a:solidFill>
              <a:latin typeface="Arial" panose="020B0604020202020204" pitchFamily="34" charset="0"/>
              <a:cs typeface="Arial" panose="020B0604020202020204" pitchFamily="34" charset="0"/>
            </a:endParaRPr>
          </a:p>
          <a:p>
            <a:pPr defTabSz="914377"/>
            <a:r>
              <a:rPr lang="en-AU" sz="1400">
                <a:solidFill>
                  <a:schemeClr val="tx1">
                    <a:lumMod val="95000"/>
                    <a:lumOff val="5000"/>
                  </a:schemeClr>
                </a:solidFill>
                <a:latin typeface="Arial" panose="020B0604020202020204" pitchFamily="34" charset="0"/>
                <a:cs typeface="Arial" panose="020B0604020202020204" pitchFamily="34" charset="0"/>
              </a:rPr>
              <a:t>In other words, at 16 dB nCL, there has been stimulated two times but only one was responded to.</a:t>
            </a:r>
          </a:p>
        </p:txBody>
      </p:sp>
      <p:cxnSp>
        <p:nvCxnSpPr>
          <p:cNvPr id="21" name="Straight Arrow Connector 20">
            <a:extLst>
              <a:ext uri="{FF2B5EF4-FFF2-40B4-BE49-F238E27FC236}">
                <a16:creationId xmlns:a16="http://schemas.microsoft.com/office/drawing/2014/main" id="{1CA0EAAA-7E97-1813-6C5D-BF47EBC46DFB}"/>
              </a:ext>
            </a:extLst>
          </p:cNvPr>
          <p:cNvCxnSpPr>
            <a:cxnSpLocks/>
          </p:cNvCxnSpPr>
          <p:nvPr/>
        </p:nvCxnSpPr>
        <p:spPr>
          <a:xfrm>
            <a:off x="1498416" y="3303579"/>
            <a:ext cx="1008112"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3" name="TextBox 22">
            <a:extLst>
              <a:ext uri="{FF2B5EF4-FFF2-40B4-BE49-F238E27FC236}">
                <a16:creationId xmlns:a16="http://schemas.microsoft.com/office/drawing/2014/main" id="{0EBFC4C0-A7C9-D1E6-B6BE-1E18E926E80E}"/>
              </a:ext>
            </a:extLst>
          </p:cNvPr>
          <p:cNvSpPr txBox="1"/>
          <p:nvPr/>
        </p:nvSpPr>
        <p:spPr>
          <a:xfrm>
            <a:off x="903542" y="2884811"/>
            <a:ext cx="1189749" cy="307777"/>
          </a:xfrm>
          <a:prstGeom prst="rect">
            <a:avLst/>
          </a:prstGeom>
          <a:noFill/>
        </p:spPr>
        <p:txBody>
          <a:bodyPr wrap="square" rtlCol="0">
            <a:spAutoFit/>
          </a:bodyPr>
          <a:lstStyle/>
          <a:p>
            <a:pPr defTabSz="914377"/>
            <a:r>
              <a:rPr lang="da-DK" sz="1400">
                <a:solidFill>
                  <a:schemeClr val="tx1">
                    <a:lumMod val="95000"/>
                    <a:lumOff val="5000"/>
                  </a:schemeClr>
                </a:solidFill>
                <a:latin typeface="Arial" panose="020B0604020202020204" pitchFamily="34" charset="0"/>
                <a:cs typeface="Arial" panose="020B0604020202020204" pitchFamily="34" charset="0"/>
              </a:rPr>
              <a:t>72 % correct</a:t>
            </a:r>
          </a:p>
        </p:txBody>
      </p:sp>
      <p:sp>
        <p:nvSpPr>
          <p:cNvPr id="24" name="TextBox 23">
            <a:extLst>
              <a:ext uri="{FF2B5EF4-FFF2-40B4-BE49-F238E27FC236}">
                <a16:creationId xmlns:a16="http://schemas.microsoft.com/office/drawing/2014/main" id="{05ED3DB2-CBBB-35C3-7B3A-62BB283E2767}"/>
              </a:ext>
            </a:extLst>
          </p:cNvPr>
          <p:cNvSpPr txBox="1"/>
          <p:nvPr/>
        </p:nvSpPr>
        <p:spPr>
          <a:xfrm>
            <a:off x="2862026" y="4862532"/>
            <a:ext cx="1674755" cy="307777"/>
          </a:xfrm>
          <a:prstGeom prst="rect">
            <a:avLst/>
          </a:prstGeom>
          <a:noFill/>
        </p:spPr>
        <p:txBody>
          <a:bodyPr wrap="square" rtlCol="0">
            <a:spAutoFit/>
          </a:bodyPr>
          <a:lstStyle/>
          <a:p>
            <a:pPr defTabSz="914377"/>
            <a:r>
              <a:rPr lang="da-DK" sz="1400">
                <a:solidFill>
                  <a:schemeClr val="tx1">
                    <a:lumMod val="95000"/>
                    <a:lumOff val="5000"/>
                  </a:schemeClr>
                </a:solidFill>
                <a:latin typeface="Arial" panose="020B0604020202020204" pitchFamily="34" charset="0"/>
                <a:cs typeface="Arial" panose="020B0604020202020204" pitchFamily="34" charset="0"/>
              </a:rPr>
              <a:t>Your dB nCL score</a:t>
            </a:r>
          </a:p>
        </p:txBody>
      </p:sp>
      <p:cxnSp>
        <p:nvCxnSpPr>
          <p:cNvPr id="26" name="Straight Arrow Connector 25">
            <a:extLst>
              <a:ext uri="{FF2B5EF4-FFF2-40B4-BE49-F238E27FC236}">
                <a16:creationId xmlns:a16="http://schemas.microsoft.com/office/drawing/2014/main" id="{F094A9DA-21C0-4586-C5D5-21A28BA72BA7}"/>
              </a:ext>
            </a:extLst>
          </p:cNvPr>
          <p:cNvCxnSpPr>
            <a:cxnSpLocks/>
          </p:cNvCxnSpPr>
          <p:nvPr/>
        </p:nvCxnSpPr>
        <p:spPr>
          <a:xfrm flipV="1">
            <a:off x="3699403" y="4600252"/>
            <a:ext cx="0" cy="2880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4EC81D1C-C48E-8292-4A66-5824C97DFAD2}"/>
              </a:ext>
            </a:extLst>
          </p:cNvPr>
          <p:cNvSpPr txBox="1"/>
          <p:nvPr/>
        </p:nvSpPr>
        <p:spPr>
          <a:xfrm>
            <a:off x="7704379" y="1634132"/>
            <a:ext cx="3392197" cy="1169551"/>
          </a:xfrm>
          <a:prstGeom prst="rect">
            <a:avLst/>
          </a:prstGeom>
          <a:noFill/>
        </p:spPr>
        <p:txBody>
          <a:bodyPr wrap="square" rtlCol="0">
            <a:spAutoFit/>
          </a:bodyPr>
          <a:lstStyle/>
          <a:p>
            <a:pPr defTabSz="914377"/>
            <a:r>
              <a:rPr lang="da-DK" sz="1400">
                <a:solidFill>
                  <a:schemeClr val="tx1">
                    <a:lumMod val="95000"/>
                    <a:lumOff val="5000"/>
                  </a:schemeClr>
                </a:solidFill>
                <a:latin typeface="Arial" panose="020B0604020202020204" pitchFamily="34" charset="0"/>
                <a:cs typeface="Arial" panose="020B0604020202020204" pitchFamily="34" charset="0"/>
              </a:rPr>
              <a:t>Post-processing takes the last part of the trace meeting the Hughson-Westlake criterion and uses that to estimate a fixed-slope psychometric function from which the ACT is determined.</a:t>
            </a:r>
          </a:p>
        </p:txBody>
      </p:sp>
      <p:sp>
        <p:nvSpPr>
          <p:cNvPr id="3" name="Pladsholder til tekst 2">
            <a:extLst>
              <a:ext uri="{FF2B5EF4-FFF2-40B4-BE49-F238E27FC236}">
                <a16:creationId xmlns:a16="http://schemas.microsoft.com/office/drawing/2014/main" id="{AD70B414-5BE9-0E26-E7E6-FC8BDD8CDC7C}"/>
              </a:ext>
            </a:extLst>
          </p:cNvPr>
          <p:cNvSpPr>
            <a:spLocks noGrp="1"/>
          </p:cNvSpPr>
          <p:nvPr>
            <p:ph type="body" sz="quarter" idx="10"/>
          </p:nvPr>
        </p:nvSpPr>
        <p:spPr/>
        <p:txBody>
          <a:bodyPr/>
          <a:lstStyle/>
          <a:p>
            <a:r>
              <a:rPr lang="da-DK"/>
              <a:t>The </a:t>
            </a:r>
            <a:r>
              <a:rPr lang="da-DK" err="1"/>
              <a:t>psychometric</a:t>
            </a:r>
            <a:r>
              <a:rPr lang="da-DK"/>
              <a:t> </a:t>
            </a:r>
            <a:r>
              <a:rPr lang="da-DK" err="1"/>
              <a:t>function</a:t>
            </a:r>
            <a:r>
              <a:rPr lang="da-DK"/>
              <a:t> </a:t>
            </a:r>
          </a:p>
          <a:p>
            <a:endParaRPr lang="en-US"/>
          </a:p>
        </p:txBody>
      </p:sp>
      <p:sp>
        <p:nvSpPr>
          <p:cNvPr id="4" name="Ellipse 3">
            <a:extLst>
              <a:ext uri="{FF2B5EF4-FFF2-40B4-BE49-F238E27FC236}">
                <a16:creationId xmlns:a16="http://schemas.microsoft.com/office/drawing/2014/main" id="{A1A02F14-6A12-FC97-33A8-3EBBBBDAC8F5}"/>
              </a:ext>
            </a:extLst>
          </p:cNvPr>
          <p:cNvSpPr/>
          <p:nvPr/>
        </p:nvSpPr>
        <p:spPr>
          <a:xfrm>
            <a:off x="7460018" y="3256449"/>
            <a:ext cx="244360" cy="244360"/>
          </a:xfrm>
          <a:prstGeom prst="ellipse">
            <a:avLst/>
          </a:prstGeom>
          <a:solidFill>
            <a:srgbClr val="017F01"/>
          </a:solidFill>
          <a:ln>
            <a:solidFill>
              <a:srgbClr val="017F0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a-DK"/>
          </a:p>
        </p:txBody>
      </p:sp>
      <p:grpSp>
        <p:nvGrpSpPr>
          <p:cNvPr id="8" name="Group 7">
            <a:extLst>
              <a:ext uri="{FF2B5EF4-FFF2-40B4-BE49-F238E27FC236}">
                <a16:creationId xmlns:a16="http://schemas.microsoft.com/office/drawing/2014/main" id="{E8FF04C9-A3DF-E2E4-3AED-61CAB0B47FB4}"/>
              </a:ext>
            </a:extLst>
          </p:cNvPr>
          <p:cNvGrpSpPr/>
          <p:nvPr/>
        </p:nvGrpSpPr>
        <p:grpSpPr>
          <a:xfrm>
            <a:off x="2950427" y="2582660"/>
            <a:ext cx="1497951" cy="1460890"/>
            <a:chOff x="2950427" y="2573134"/>
            <a:chExt cx="1497951" cy="1460890"/>
          </a:xfrm>
        </p:grpSpPr>
        <p:sp>
          <p:nvSpPr>
            <p:cNvPr id="2" name="Oval 1">
              <a:extLst>
                <a:ext uri="{FF2B5EF4-FFF2-40B4-BE49-F238E27FC236}">
                  <a16:creationId xmlns:a16="http://schemas.microsoft.com/office/drawing/2014/main" id="{B21D47E5-1FA8-740B-AB2E-195AC56CE3A4}"/>
                </a:ext>
              </a:extLst>
            </p:cNvPr>
            <p:cNvSpPr>
              <a:spLocks noChangeAspect="1"/>
            </p:cNvSpPr>
            <p:nvPr/>
          </p:nvSpPr>
          <p:spPr>
            <a:xfrm>
              <a:off x="2950427" y="2573134"/>
              <a:ext cx="1497951" cy="1460890"/>
            </a:xfrm>
            <a:prstGeom prst="ellipse">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04A13963-5572-D488-3E51-C519451CD399}"/>
                </a:ext>
              </a:extLst>
            </p:cNvPr>
            <p:cNvCxnSpPr>
              <a:cxnSpLocks/>
            </p:cNvCxnSpPr>
            <p:nvPr/>
          </p:nvCxnSpPr>
          <p:spPr>
            <a:xfrm rot="16200000" flipV="1">
              <a:off x="3923241" y="3153204"/>
              <a:ext cx="0" cy="2880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grpSp>
    </p:spTree>
    <p:extLst>
      <p:ext uri="{BB962C8B-B14F-4D97-AF65-F5344CB8AC3E}">
        <p14:creationId xmlns:p14="http://schemas.microsoft.com/office/powerpoint/2010/main" val="231270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4"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lede 4">
            <a:extLst>
              <a:ext uri="{FF2B5EF4-FFF2-40B4-BE49-F238E27FC236}">
                <a16:creationId xmlns:a16="http://schemas.microsoft.com/office/drawing/2014/main" id="{5D190189-0495-6C94-1174-E04E6DF169D2}"/>
              </a:ext>
            </a:extLst>
          </p:cNvPr>
          <p:cNvPicPr>
            <a:picLocks noChangeAspect="1"/>
          </p:cNvPicPr>
          <p:nvPr/>
        </p:nvPicPr>
        <p:blipFill>
          <a:blip r:embed="rId3"/>
          <a:stretch>
            <a:fillRect/>
          </a:stretch>
        </p:blipFill>
        <p:spPr>
          <a:xfrm>
            <a:off x="236184" y="-750759"/>
            <a:ext cx="8152008" cy="8152008"/>
          </a:xfrm>
          <a:prstGeom prst="rect">
            <a:avLst/>
          </a:prstGeom>
        </p:spPr>
      </p:pic>
      <p:pic>
        <p:nvPicPr>
          <p:cNvPr id="6" name="Billede 5">
            <a:extLst>
              <a:ext uri="{FF2B5EF4-FFF2-40B4-BE49-F238E27FC236}">
                <a16:creationId xmlns:a16="http://schemas.microsoft.com/office/drawing/2014/main" id="{9AA5888D-692C-C6EE-6EC2-712A85651CA9}"/>
              </a:ext>
            </a:extLst>
          </p:cNvPr>
          <p:cNvPicPr>
            <a:picLocks noChangeAspect="1"/>
          </p:cNvPicPr>
          <p:nvPr/>
        </p:nvPicPr>
        <p:blipFill>
          <a:blip r:embed="rId4"/>
          <a:srcRect/>
          <a:stretch/>
        </p:blipFill>
        <p:spPr>
          <a:xfrm>
            <a:off x="4312188" y="2882580"/>
            <a:ext cx="3567620" cy="885331"/>
          </a:xfrm>
          <a:prstGeom prst="rect">
            <a:avLst/>
          </a:prstGeom>
        </p:spPr>
      </p:pic>
      <p:sp>
        <p:nvSpPr>
          <p:cNvPr id="7" name="Pladsholder til tekst 1">
            <a:extLst>
              <a:ext uri="{FF2B5EF4-FFF2-40B4-BE49-F238E27FC236}">
                <a16:creationId xmlns:a16="http://schemas.microsoft.com/office/drawing/2014/main" id="{D0AD983B-47BA-05DC-A339-C31FCAD0A6D4}"/>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dirty="0"/>
              <a:t>How </a:t>
            </a:r>
            <a:r>
              <a:rPr lang="da-DK"/>
              <a:t>to perform ACT? </a:t>
            </a:r>
          </a:p>
        </p:txBody>
      </p:sp>
    </p:spTree>
    <p:extLst>
      <p:ext uri="{BB962C8B-B14F-4D97-AF65-F5344CB8AC3E}">
        <p14:creationId xmlns:p14="http://schemas.microsoft.com/office/powerpoint/2010/main" val="2811182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ACT_How_to_v7 (1)">
            <a:hlinkClick r:id="" action="ppaction://media"/>
            <a:extLst>
              <a:ext uri="{FF2B5EF4-FFF2-40B4-BE49-F238E27FC236}">
                <a16:creationId xmlns:a16="http://schemas.microsoft.com/office/drawing/2014/main" id="{DACAEA52-0F1A-8EF3-5063-8EBA279B775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25708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00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lede 3">
            <a:extLst>
              <a:ext uri="{FF2B5EF4-FFF2-40B4-BE49-F238E27FC236}">
                <a16:creationId xmlns:a16="http://schemas.microsoft.com/office/drawing/2014/main" id="{8D9B8DA7-F0F1-C98B-CC82-8F634243D1D5}"/>
              </a:ext>
            </a:extLst>
          </p:cNvPr>
          <p:cNvPicPr>
            <a:picLocks noChangeAspect="1"/>
          </p:cNvPicPr>
          <p:nvPr/>
        </p:nvPicPr>
        <p:blipFill>
          <a:blip r:embed="rId3"/>
          <a:stretch>
            <a:fillRect/>
          </a:stretch>
        </p:blipFill>
        <p:spPr>
          <a:xfrm>
            <a:off x="236184" y="-750759"/>
            <a:ext cx="8152008" cy="8152008"/>
          </a:xfrm>
          <a:prstGeom prst="rect">
            <a:avLst/>
          </a:prstGeom>
        </p:spPr>
      </p:pic>
      <p:pic>
        <p:nvPicPr>
          <p:cNvPr id="6" name="Billede 5">
            <a:extLst>
              <a:ext uri="{FF2B5EF4-FFF2-40B4-BE49-F238E27FC236}">
                <a16:creationId xmlns:a16="http://schemas.microsoft.com/office/drawing/2014/main" id="{4B887499-B239-5AA2-F81F-91C007639DDF}"/>
              </a:ext>
            </a:extLst>
          </p:cNvPr>
          <p:cNvPicPr>
            <a:picLocks noChangeAspect="1"/>
          </p:cNvPicPr>
          <p:nvPr/>
        </p:nvPicPr>
        <p:blipFill>
          <a:blip r:embed="rId4"/>
          <a:srcRect/>
          <a:stretch/>
        </p:blipFill>
        <p:spPr>
          <a:xfrm>
            <a:off x="4312188" y="2882580"/>
            <a:ext cx="3567620" cy="885331"/>
          </a:xfrm>
          <a:prstGeom prst="rect">
            <a:avLst/>
          </a:prstGeom>
        </p:spPr>
      </p:pic>
      <p:sp>
        <p:nvSpPr>
          <p:cNvPr id="12" name="Pladsholder til tekst 1">
            <a:extLst>
              <a:ext uri="{FF2B5EF4-FFF2-40B4-BE49-F238E27FC236}">
                <a16:creationId xmlns:a16="http://schemas.microsoft.com/office/drawing/2014/main" id="{A4ADAC62-FFA1-0BD8-0D17-9A055EDB60BE}"/>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a:t> What does it give me?  </a:t>
            </a:r>
          </a:p>
        </p:txBody>
      </p:sp>
    </p:spTree>
    <p:extLst>
      <p:ext uri="{BB962C8B-B14F-4D97-AF65-F5344CB8AC3E}">
        <p14:creationId xmlns:p14="http://schemas.microsoft.com/office/powerpoint/2010/main" val="21031778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dsholder til tekst 3">
            <a:extLst>
              <a:ext uri="{FF2B5EF4-FFF2-40B4-BE49-F238E27FC236}">
                <a16:creationId xmlns:a16="http://schemas.microsoft.com/office/drawing/2014/main" id="{18EE507D-ECF0-A4D3-C65E-A7C52B910739}"/>
              </a:ext>
            </a:extLst>
          </p:cNvPr>
          <p:cNvSpPr>
            <a:spLocks noGrp="1"/>
          </p:cNvSpPr>
          <p:nvPr>
            <p:ph type="body" sz="quarter" idx="10"/>
          </p:nvPr>
        </p:nvSpPr>
        <p:spPr/>
        <p:txBody>
          <a:bodyPr/>
          <a:lstStyle/>
          <a:p>
            <a:r>
              <a:rPr lang="en-US"/>
              <a:t>Clinical</a:t>
            </a:r>
            <a:r>
              <a:rPr lang="da-DK"/>
              <a:t> </a:t>
            </a:r>
            <a:r>
              <a:rPr lang="en-US"/>
              <a:t>advantage</a:t>
            </a:r>
          </a:p>
        </p:txBody>
      </p:sp>
      <p:pic>
        <p:nvPicPr>
          <p:cNvPr id="8" name="Billede 7">
            <a:extLst>
              <a:ext uri="{FF2B5EF4-FFF2-40B4-BE49-F238E27FC236}">
                <a16:creationId xmlns:a16="http://schemas.microsoft.com/office/drawing/2014/main" id="{32945C50-80C7-939F-31E9-4585256F4A9F}"/>
              </a:ext>
            </a:extLst>
          </p:cNvPr>
          <p:cNvPicPr>
            <a:picLocks noChangeAspect="1"/>
          </p:cNvPicPr>
          <p:nvPr/>
        </p:nvPicPr>
        <p:blipFill>
          <a:blip r:embed="rId3"/>
          <a:srcRect/>
          <a:stretch/>
        </p:blipFill>
        <p:spPr>
          <a:xfrm>
            <a:off x="10178238" y="173122"/>
            <a:ext cx="1315262" cy="1315262"/>
          </a:xfrm>
          <a:prstGeom prst="rect">
            <a:avLst/>
          </a:prstGeom>
        </p:spPr>
      </p:pic>
      <p:pic>
        <p:nvPicPr>
          <p:cNvPr id="5" name="Picture 4" descr="A graph of a normal hearing&#10;&#10;Description automatically generated">
            <a:extLst>
              <a:ext uri="{FF2B5EF4-FFF2-40B4-BE49-F238E27FC236}">
                <a16:creationId xmlns:a16="http://schemas.microsoft.com/office/drawing/2014/main" id="{AFF4EE3F-CC37-6D2F-D676-D7B2AEB504E4}"/>
              </a:ext>
            </a:extLst>
          </p:cNvPr>
          <p:cNvPicPr>
            <a:picLocks noChangeAspect="1"/>
          </p:cNvPicPr>
          <p:nvPr/>
        </p:nvPicPr>
        <p:blipFill>
          <a:blip r:embed="rId4"/>
          <a:stretch>
            <a:fillRect/>
          </a:stretch>
        </p:blipFill>
        <p:spPr>
          <a:xfrm>
            <a:off x="6456364" y="1282103"/>
            <a:ext cx="5142041" cy="5142041"/>
          </a:xfrm>
          <a:prstGeom prst="rect">
            <a:avLst/>
          </a:prstGeom>
        </p:spPr>
      </p:pic>
    </p:spTree>
    <p:extLst>
      <p:ext uri="{BB962C8B-B14F-4D97-AF65-F5344CB8AC3E}">
        <p14:creationId xmlns:p14="http://schemas.microsoft.com/office/powerpoint/2010/main" val="38270496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dsholder til tekst 3">
            <a:extLst>
              <a:ext uri="{FF2B5EF4-FFF2-40B4-BE49-F238E27FC236}">
                <a16:creationId xmlns:a16="http://schemas.microsoft.com/office/drawing/2014/main" id="{18EE507D-ECF0-A4D3-C65E-A7C52B910739}"/>
              </a:ext>
            </a:extLst>
          </p:cNvPr>
          <p:cNvSpPr>
            <a:spLocks noGrp="1"/>
          </p:cNvSpPr>
          <p:nvPr>
            <p:ph type="body" sz="quarter" idx="10"/>
          </p:nvPr>
        </p:nvSpPr>
        <p:spPr/>
        <p:txBody>
          <a:bodyPr/>
          <a:lstStyle/>
          <a:p>
            <a:r>
              <a:rPr lang="en-US"/>
              <a:t>Clinical</a:t>
            </a:r>
            <a:r>
              <a:rPr lang="da-DK"/>
              <a:t> </a:t>
            </a:r>
            <a:r>
              <a:rPr lang="en-US"/>
              <a:t>advantage</a:t>
            </a:r>
          </a:p>
        </p:txBody>
      </p:sp>
      <p:pic>
        <p:nvPicPr>
          <p:cNvPr id="8" name="Billede 7">
            <a:extLst>
              <a:ext uri="{FF2B5EF4-FFF2-40B4-BE49-F238E27FC236}">
                <a16:creationId xmlns:a16="http://schemas.microsoft.com/office/drawing/2014/main" id="{32945C50-80C7-939F-31E9-4585256F4A9F}"/>
              </a:ext>
            </a:extLst>
          </p:cNvPr>
          <p:cNvPicPr>
            <a:picLocks noChangeAspect="1"/>
          </p:cNvPicPr>
          <p:nvPr/>
        </p:nvPicPr>
        <p:blipFill>
          <a:blip r:embed="rId3"/>
          <a:srcRect/>
          <a:stretch/>
        </p:blipFill>
        <p:spPr>
          <a:xfrm>
            <a:off x="10178238" y="173122"/>
            <a:ext cx="1315262" cy="1315262"/>
          </a:xfrm>
          <a:prstGeom prst="rect">
            <a:avLst/>
          </a:prstGeom>
        </p:spPr>
      </p:pic>
      <p:pic>
        <p:nvPicPr>
          <p:cNvPr id="5" name="Picture 4" descr="A screen shot of a graph&#10;&#10;Description automatically generated">
            <a:extLst>
              <a:ext uri="{FF2B5EF4-FFF2-40B4-BE49-F238E27FC236}">
                <a16:creationId xmlns:a16="http://schemas.microsoft.com/office/drawing/2014/main" id="{6B4BBD92-1868-B1E4-F103-94BCF08AE90E}"/>
              </a:ext>
            </a:extLst>
          </p:cNvPr>
          <p:cNvPicPr>
            <a:picLocks noChangeAspect="1"/>
          </p:cNvPicPr>
          <p:nvPr/>
        </p:nvPicPr>
        <p:blipFill>
          <a:blip r:embed="rId4"/>
          <a:stretch>
            <a:fillRect/>
          </a:stretch>
        </p:blipFill>
        <p:spPr>
          <a:xfrm>
            <a:off x="6454800" y="1281600"/>
            <a:ext cx="5140800" cy="5140800"/>
          </a:xfrm>
          <a:prstGeom prst="rect">
            <a:avLst/>
          </a:prstGeom>
        </p:spPr>
      </p:pic>
    </p:spTree>
    <p:extLst>
      <p:ext uri="{BB962C8B-B14F-4D97-AF65-F5344CB8AC3E}">
        <p14:creationId xmlns:p14="http://schemas.microsoft.com/office/powerpoint/2010/main" val="1788164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ladsholder til tekst 3">
            <a:extLst>
              <a:ext uri="{FF2B5EF4-FFF2-40B4-BE49-F238E27FC236}">
                <a16:creationId xmlns:a16="http://schemas.microsoft.com/office/drawing/2014/main" id="{18EE507D-ECF0-A4D3-C65E-A7C52B910739}"/>
              </a:ext>
            </a:extLst>
          </p:cNvPr>
          <p:cNvSpPr>
            <a:spLocks noGrp="1"/>
          </p:cNvSpPr>
          <p:nvPr>
            <p:ph type="body" sz="quarter" idx="10"/>
          </p:nvPr>
        </p:nvSpPr>
        <p:spPr/>
        <p:txBody>
          <a:bodyPr/>
          <a:lstStyle/>
          <a:p>
            <a:r>
              <a:rPr lang="en-US"/>
              <a:t>Clinical</a:t>
            </a:r>
            <a:r>
              <a:rPr lang="da-DK"/>
              <a:t> </a:t>
            </a:r>
            <a:r>
              <a:rPr lang="en-US"/>
              <a:t>advantage</a:t>
            </a:r>
          </a:p>
        </p:txBody>
      </p:sp>
      <p:sp>
        <p:nvSpPr>
          <p:cNvPr id="3" name="Text Placeholder 2">
            <a:extLst>
              <a:ext uri="{FF2B5EF4-FFF2-40B4-BE49-F238E27FC236}">
                <a16:creationId xmlns:a16="http://schemas.microsoft.com/office/drawing/2014/main" id="{EB8D8D5A-5907-2F5E-842B-F87CC0D85922}"/>
              </a:ext>
            </a:extLst>
          </p:cNvPr>
          <p:cNvSpPr>
            <a:spLocks noGrp="1"/>
          </p:cNvSpPr>
          <p:nvPr>
            <p:ph type="body" sz="quarter" idx="11"/>
          </p:nvPr>
        </p:nvSpPr>
        <p:spPr/>
        <p:txBody>
          <a:bodyPr lIns="0" tIns="0" rIns="0" bIns="0" anchor="t"/>
          <a:lstStyle/>
          <a:p>
            <a:r>
              <a:rPr lang="da-DK">
                <a:latin typeface="Arial"/>
                <a:cs typeface="Arial"/>
              </a:rPr>
              <a:t>ACT is a diagnostic test and NOT an dout</a:t>
            </a:r>
          </a:p>
          <a:p>
            <a:endParaRPr lang="da-DK">
              <a:latin typeface="Arial"/>
              <a:cs typeface="Arial"/>
            </a:endParaRPr>
          </a:p>
          <a:p>
            <a:r>
              <a:rPr lang="da-DK">
                <a:latin typeface="Arial"/>
                <a:cs typeface="Arial"/>
              </a:rPr>
              <a:t>This is a </a:t>
            </a:r>
            <a:r>
              <a:rPr lang="da-DK" b="1">
                <a:latin typeface="Arial"/>
                <a:cs typeface="Arial"/>
              </a:rPr>
              <a:t>proxy to an </a:t>
            </a:r>
            <a:r>
              <a:rPr lang="da-DK" b="1" err="1">
                <a:latin typeface="Arial"/>
                <a:cs typeface="Arial"/>
              </a:rPr>
              <a:t>aided</a:t>
            </a:r>
            <a:r>
              <a:rPr lang="da-DK" b="1">
                <a:latin typeface="Arial"/>
                <a:cs typeface="Arial"/>
              </a:rPr>
              <a:t> speech </a:t>
            </a:r>
            <a:r>
              <a:rPr lang="da-DK" err="1">
                <a:latin typeface="Arial"/>
                <a:cs typeface="Arial"/>
              </a:rPr>
              <a:t>measurement</a:t>
            </a:r>
            <a:r>
              <a:rPr lang="da-DK">
                <a:latin typeface="Arial"/>
                <a:cs typeface="Arial"/>
              </a:rPr>
              <a:t>.</a:t>
            </a:r>
          </a:p>
          <a:p>
            <a:r>
              <a:rPr lang="da-DK"/>
              <a:t>By </a:t>
            </a:r>
            <a:r>
              <a:rPr lang="da-DK" err="1"/>
              <a:t>making</a:t>
            </a:r>
            <a:r>
              <a:rPr lang="da-DK"/>
              <a:t> the test </a:t>
            </a:r>
            <a:r>
              <a:rPr lang="da-DK" b="1" err="1"/>
              <a:t>clearly</a:t>
            </a:r>
            <a:r>
              <a:rPr lang="da-DK" b="1"/>
              <a:t> </a:t>
            </a:r>
            <a:r>
              <a:rPr lang="da-DK" b="1" err="1"/>
              <a:t>audible</a:t>
            </a:r>
            <a:r>
              <a:rPr lang="da-DK" b="1"/>
              <a:t> </a:t>
            </a:r>
            <a:r>
              <a:rPr lang="da-DK" err="1"/>
              <a:t>we</a:t>
            </a:r>
            <a:r>
              <a:rPr lang="da-DK"/>
              <a:t> </a:t>
            </a:r>
            <a:r>
              <a:rPr lang="da-DK" err="1"/>
              <a:t>are</a:t>
            </a:r>
            <a:r>
              <a:rPr lang="da-DK"/>
              <a:t>, in </a:t>
            </a:r>
            <a:r>
              <a:rPr lang="da-DK" err="1"/>
              <a:t>some</a:t>
            </a:r>
            <a:r>
              <a:rPr lang="da-DK"/>
              <a:t> </a:t>
            </a:r>
            <a:r>
              <a:rPr lang="da-DK" err="1"/>
              <a:t>way</a:t>
            </a:r>
            <a:r>
              <a:rPr lang="da-DK"/>
              <a:t>, </a:t>
            </a:r>
            <a:r>
              <a:rPr lang="da-DK" err="1"/>
              <a:t>performing</a:t>
            </a:r>
            <a:r>
              <a:rPr lang="da-DK"/>
              <a:t> the test </a:t>
            </a:r>
            <a:r>
              <a:rPr lang="da-DK" b="1" err="1"/>
              <a:t>aided</a:t>
            </a:r>
            <a:r>
              <a:rPr lang="da-DK"/>
              <a:t> to </a:t>
            </a:r>
            <a:r>
              <a:rPr lang="da-DK" err="1"/>
              <a:t>begin</a:t>
            </a:r>
            <a:r>
              <a:rPr lang="da-DK"/>
              <a:t> with. </a:t>
            </a:r>
          </a:p>
          <a:p>
            <a:r>
              <a:rPr lang="da-DK"/>
              <a:t>This is </a:t>
            </a:r>
            <a:r>
              <a:rPr lang="da-DK" err="1"/>
              <a:t>why</a:t>
            </a:r>
            <a:r>
              <a:rPr lang="da-DK"/>
              <a:t> </a:t>
            </a:r>
            <a:r>
              <a:rPr lang="da-DK" err="1"/>
              <a:t>we</a:t>
            </a:r>
            <a:r>
              <a:rPr lang="da-DK"/>
              <a:t> </a:t>
            </a:r>
            <a:r>
              <a:rPr lang="da-DK" err="1"/>
              <a:t>get</a:t>
            </a:r>
            <a:r>
              <a:rPr lang="da-DK"/>
              <a:t> </a:t>
            </a:r>
            <a:r>
              <a:rPr lang="da-DK" err="1"/>
              <a:t>such</a:t>
            </a:r>
            <a:r>
              <a:rPr lang="da-DK"/>
              <a:t> an </a:t>
            </a:r>
            <a:r>
              <a:rPr lang="da-DK" b="1" err="1"/>
              <a:t>accurate</a:t>
            </a:r>
            <a:r>
              <a:rPr lang="da-DK" b="1"/>
              <a:t>, </a:t>
            </a:r>
            <a:r>
              <a:rPr lang="da-DK" b="1" err="1"/>
              <a:t>reliable</a:t>
            </a:r>
            <a:r>
              <a:rPr lang="da-DK" b="1"/>
              <a:t> </a:t>
            </a:r>
            <a:r>
              <a:rPr lang="da-DK" b="1" err="1"/>
              <a:t>result</a:t>
            </a:r>
            <a:r>
              <a:rPr lang="da-DK" b="1"/>
              <a:t> of </a:t>
            </a:r>
            <a:r>
              <a:rPr lang="da-DK" b="1" err="1"/>
              <a:t>aided</a:t>
            </a:r>
            <a:r>
              <a:rPr lang="da-DK" b="1"/>
              <a:t> </a:t>
            </a:r>
            <a:r>
              <a:rPr lang="da-DK" b="1" err="1"/>
              <a:t>prediction</a:t>
            </a:r>
            <a:r>
              <a:rPr lang="da-DK" b="1"/>
              <a:t> for speech in </a:t>
            </a:r>
            <a:r>
              <a:rPr lang="da-DK" b="1" err="1"/>
              <a:t>noise</a:t>
            </a:r>
            <a:r>
              <a:rPr lang="da-DK" b="1"/>
              <a:t>.</a:t>
            </a:r>
          </a:p>
        </p:txBody>
      </p:sp>
      <p:pic>
        <p:nvPicPr>
          <p:cNvPr id="8" name="Billede 7">
            <a:extLst>
              <a:ext uri="{FF2B5EF4-FFF2-40B4-BE49-F238E27FC236}">
                <a16:creationId xmlns:a16="http://schemas.microsoft.com/office/drawing/2014/main" id="{32945C50-80C7-939F-31E9-4585256F4A9F}"/>
              </a:ext>
            </a:extLst>
          </p:cNvPr>
          <p:cNvPicPr>
            <a:picLocks noChangeAspect="1"/>
          </p:cNvPicPr>
          <p:nvPr/>
        </p:nvPicPr>
        <p:blipFill>
          <a:blip r:embed="rId3"/>
          <a:srcRect/>
          <a:stretch/>
        </p:blipFill>
        <p:spPr>
          <a:xfrm>
            <a:off x="10178238" y="173122"/>
            <a:ext cx="1315262" cy="1315262"/>
          </a:xfrm>
          <a:prstGeom prst="rect">
            <a:avLst/>
          </a:prstGeom>
        </p:spPr>
      </p:pic>
      <p:pic>
        <p:nvPicPr>
          <p:cNvPr id="5" name="Picture 4">
            <a:extLst>
              <a:ext uri="{FF2B5EF4-FFF2-40B4-BE49-F238E27FC236}">
                <a16:creationId xmlns:a16="http://schemas.microsoft.com/office/drawing/2014/main" id="{DB501AB9-C931-668C-8F24-3BE272B66E22}"/>
              </a:ext>
            </a:extLst>
          </p:cNvPr>
          <p:cNvPicPr>
            <a:picLocks noChangeAspect="1"/>
          </p:cNvPicPr>
          <p:nvPr/>
        </p:nvPicPr>
        <p:blipFill>
          <a:blip r:embed="rId4"/>
          <a:srcRect/>
          <a:stretch/>
        </p:blipFill>
        <p:spPr>
          <a:xfrm>
            <a:off x="6454800" y="1281600"/>
            <a:ext cx="5140800" cy="5140800"/>
          </a:xfrm>
          <a:prstGeom prst="rect">
            <a:avLst/>
          </a:prstGeom>
        </p:spPr>
      </p:pic>
    </p:spTree>
    <p:extLst>
      <p:ext uri="{BB962C8B-B14F-4D97-AF65-F5344CB8AC3E}">
        <p14:creationId xmlns:p14="http://schemas.microsoft.com/office/powerpoint/2010/main" val="826070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8B6248A5-4EDD-EF03-3D68-7817CBB70B29}"/>
              </a:ext>
            </a:extLst>
          </p:cNvPr>
          <p:cNvSpPr>
            <a:spLocks noGrp="1"/>
          </p:cNvSpPr>
          <p:nvPr>
            <p:ph type="body" sz="quarter" idx="10"/>
          </p:nvPr>
        </p:nvSpPr>
        <p:spPr/>
        <p:txBody>
          <a:bodyPr/>
          <a:lstStyle/>
          <a:p>
            <a:r>
              <a:rPr lang="da-DK" err="1"/>
              <a:t>Validation</a:t>
            </a:r>
            <a:r>
              <a:rPr lang="da-DK"/>
              <a:t> studies</a:t>
            </a:r>
          </a:p>
        </p:txBody>
      </p:sp>
      <p:sp>
        <p:nvSpPr>
          <p:cNvPr id="3" name="Pladsholder til tekst 2">
            <a:extLst>
              <a:ext uri="{FF2B5EF4-FFF2-40B4-BE49-F238E27FC236}">
                <a16:creationId xmlns:a16="http://schemas.microsoft.com/office/drawing/2014/main" id="{6341A997-0629-BFEF-089B-3727470F9EB7}"/>
              </a:ext>
            </a:extLst>
          </p:cNvPr>
          <p:cNvSpPr>
            <a:spLocks noGrp="1"/>
          </p:cNvSpPr>
          <p:nvPr>
            <p:ph type="body" sz="quarter" idx="11"/>
          </p:nvPr>
        </p:nvSpPr>
        <p:spPr>
          <a:xfrm>
            <a:off x="839788" y="1852025"/>
            <a:ext cx="5741664" cy="3665207"/>
          </a:xfrm>
        </p:spPr>
        <p:txBody>
          <a:bodyPr/>
          <a:lstStyle/>
          <a:p>
            <a:r>
              <a:rPr lang="da-DK"/>
              <a:t>At </a:t>
            </a:r>
            <a:r>
              <a:rPr lang="da-DK" err="1"/>
              <a:t>least</a:t>
            </a:r>
            <a:r>
              <a:rPr lang="da-DK"/>
              <a:t> 3 </a:t>
            </a:r>
            <a:r>
              <a:rPr lang="da-DK" err="1"/>
              <a:t>validation</a:t>
            </a:r>
            <a:r>
              <a:rPr lang="da-DK"/>
              <a:t> studies show </a:t>
            </a:r>
            <a:r>
              <a:rPr lang="da-DK" err="1"/>
              <a:t>that</a:t>
            </a:r>
            <a:r>
              <a:rPr lang="da-DK"/>
              <a:t> ACT is </a:t>
            </a:r>
            <a:r>
              <a:rPr lang="da-DK" err="1"/>
              <a:t>significantly</a:t>
            </a:r>
            <a:r>
              <a:rPr lang="da-DK"/>
              <a:t> </a:t>
            </a:r>
            <a:r>
              <a:rPr lang="da-DK" err="1"/>
              <a:t>correlated</a:t>
            </a:r>
            <a:r>
              <a:rPr lang="da-DK"/>
              <a:t> with…</a:t>
            </a:r>
          </a:p>
          <a:p>
            <a:endParaRPr lang="da-DK"/>
          </a:p>
          <a:p>
            <a:r>
              <a:rPr lang="da-DK"/>
              <a:t>…</a:t>
            </a:r>
            <a:r>
              <a:rPr lang="da-DK" err="1"/>
              <a:t>aided</a:t>
            </a:r>
            <a:r>
              <a:rPr lang="da-DK"/>
              <a:t> </a:t>
            </a:r>
            <a:r>
              <a:rPr lang="da-DK" err="1"/>
              <a:t>ecologically</a:t>
            </a:r>
            <a:r>
              <a:rPr lang="da-DK"/>
              <a:t>-valid speech-in-</a:t>
            </a:r>
            <a:r>
              <a:rPr lang="da-DK" err="1"/>
              <a:t>noise</a:t>
            </a:r>
            <a:r>
              <a:rPr lang="da-DK"/>
              <a:t> test </a:t>
            </a:r>
          </a:p>
          <a:p>
            <a:endParaRPr lang="da-DK"/>
          </a:p>
          <a:p>
            <a:r>
              <a:rPr lang="da-DK"/>
              <a:t>…in diverse </a:t>
            </a:r>
            <a:r>
              <a:rPr lang="da-DK" err="1"/>
              <a:t>clinical</a:t>
            </a:r>
            <a:r>
              <a:rPr lang="da-DK"/>
              <a:t> populations of users </a:t>
            </a:r>
            <a:r>
              <a:rPr lang="da-DK" err="1"/>
              <a:t>including</a:t>
            </a:r>
            <a:r>
              <a:rPr lang="da-DK"/>
              <a:t> </a:t>
            </a:r>
            <a:r>
              <a:rPr lang="da-DK" err="1"/>
              <a:t>those</a:t>
            </a:r>
            <a:r>
              <a:rPr lang="da-DK"/>
              <a:t> with </a:t>
            </a:r>
            <a:r>
              <a:rPr lang="da-DK" err="1"/>
              <a:t>severe</a:t>
            </a:r>
            <a:r>
              <a:rPr lang="da-DK"/>
              <a:t> </a:t>
            </a:r>
            <a:r>
              <a:rPr lang="da-DK" err="1"/>
              <a:t>loss</a:t>
            </a:r>
            <a:r>
              <a:rPr lang="da-DK"/>
              <a:t> AND with </a:t>
            </a:r>
            <a:r>
              <a:rPr lang="da-DK" err="1"/>
              <a:t>different</a:t>
            </a:r>
            <a:r>
              <a:rPr lang="da-DK"/>
              <a:t> </a:t>
            </a:r>
            <a:r>
              <a:rPr lang="da-DK" err="1"/>
              <a:t>native</a:t>
            </a:r>
            <a:r>
              <a:rPr lang="da-DK"/>
              <a:t> </a:t>
            </a:r>
            <a:r>
              <a:rPr lang="da-DK" err="1"/>
              <a:t>languages</a:t>
            </a:r>
            <a:r>
              <a:rPr lang="da-DK"/>
              <a:t> </a:t>
            </a:r>
            <a:r>
              <a:rPr lang="da-DK" err="1"/>
              <a:t>other</a:t>
            </a:r>
            <a:r>
              <a:rPr lang="da-DK"/>
              <a:t> </a:t>
            </a:r>
            <a:r>
              <a:rPr lang="da-DK" err="1"/>
              <a:t>than</a:t>
            </a:r>
            <a:r>
              <a:rPr lang="da-DK"/>
              <a:t> English</a:t>
            </a:r>
          </a:p>
          <a:p>
            <a:endParaRPr lang="da-DK"/>
          </a:p>
          <a:p>
            <a:r>
              <a:rPr lang="da-DK"/>
              <a:t>Normative </a:t>
            </a:r>
            <a:r>
              <a:rPr lang="da-DK" err="1"/>
              <a:t>study</a:t>
            </a:r>
            <a:r>
              <a:rPr lang="da-DK"/>
              <a:t> to </a:t>
            </a:r>
            <a:r>
              <a:rPr lang="da-DK" err="1"/>
              <a:t>develop</a:t>
            </a:r>
            <a:r>
              <a:rPr lang="da-DK"/>
              <a:t> </a:t>
            </a:r>
            <a:r>
              <a:rPr lang="da-DK" err="1"/>
              <a:t>novel</a:t>
            </a:r>
            <a:r>
              <a:rPr lang="da-DK"/>
              <a:t> </a:t>
            </a:r>
            <a:r>
              <a:rPr lang="da-DK" err="1"/>
              <a:t>scale</a:t>
            </a:r>
            <a:r>
              <a:rPr lang="da-DK"/>
              <a:t> – dB </a:t>
            </a:r>
            <a:r>
              <a:rPr lang="da-DK" err="1"/>
              <a:t>nCL</a:t>
            </a:r>
            <a:r>
              <a:rPr lang="da-DK"/>
              <a:t> </a:t>
            </a:r>
          </a:p>
          <a:p>
            <a:endParaRPr lang="da-DK"/>
          </a:p>
          <a:p>
            <a:endParaRPr lang="da-DK"/>
          </a:p>
          <a:p>
            <a:endParaRPr lang="da-DK"/>
          </a:p>
          <a:p>
            <a:endParaRPr lang="da-DK"/>
          </a:p>
        </p:txBody>
      </p:sp>
      <p:grpSp>
        <p:nvGrpSpPr>
          <p:cNvPr id="114" name="Gruppe 113">
            <a:extLst>
              <a:ext uri="{FF2B5EF4-FFF2-40B4-BE49-F238E27FC236}">
                <a16:creationId xmlns:a16="http://schemas.microsoft.com/office/drawing/2014/main" id="{E6E65C0B-1F3B-C95F-DBCE-E19E74575F76}"/>
              </a:ext>
            </a:extLst>
          </p:cNvPr>
          <p:cNvGrpSpPr/>
          <p:nvPr/>
        </p:nvGrpSpPr>
        <p:grpSpPr>
          <a:xfrm>
            <a:off x="12536129" y="0"/>
            <a:ext cx="6095031" cy="5726436"/>
            <a:chOff x="6096968" y="137652"/>
            <a:chExt cx="6095031" cy="5726436"/>
          </a:xfrm>
        </p:grpSpPr>
        <p:sp>
          <p:nvSpPr>
            <p:cNvPr id="115" name="Rectangle 117">
              <a:extLst>
                <a:ext uri="{FF2B5EF4-FFF2-40B4-BE49-F238E27FC236}">
                  <a16:creationId xmlns:a16="http://schemas.microsoft.com/office/drawing/2014/main" id="{CDA19021-96D3-8DDC-E074-2BBF3819498E}"/>
                </a:ext>
              </a:extLst>
            </p:cNvPr>
            <p:cNvSpPr/>
            <p:nvPr/>
          </p:nvSpPr>
          <p:spPr>
            <a:xfrm>
              <a:off x="6096968" y="137652"/>
              <a:ext cx="6095031" cy="5726436"/>
            </a:xfrm>
            <a:prstGeom prst="rect">
              <a:avLst/>
            </a:prstGeom>
            <a:solidFill>
              <a:srgbClr val="BBE1C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a-DK"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grpSp>
          <p:nvGrpSpPr>
            <p:cNvPr id="116" name="Group 3">
              <a:extLst>
                <a:ext uri="{FF2B5EF4-FFF2-40B4-BE49-F238E27FC236}">
                  <a16:creationId xmlns:a16="http://schemas.microsoft.com/office/drawing/2014/main" id="{5A05838D-23F3-DE8B-A624-D5DD85575F6E}"/>
                </a:ext>
              </a:extLst>
            </p:cNvPr>
            <p:cNvGrpSpPr/>
            <p:nvPr/>
          </p:nvGrpSpPr>
          <p:grpSpPr>
            <a:xfrm>
              <a:off x="6243260" y="378876"/>
              <a:ext cx="5775983" cy="5216582"/>
              <a:chOff x="6243260" y="378876"/>
              <a:chExt cx="5775983" cy="5216582"/>
            </a:xfrm>
          </p:grpSpPr>
          <p:grpSp>
            <p:nvGrpSpPr>
              <p:cNvPr id="117" name="Group 4">
                <a:extLst>
                  <a:ext uri="{FF2B5EF4-FFF2-40B4-BE49-F238E27FC236}">
                    <a16:creationId xmlns:a16="http://schemas.microsoft.com/office/drawing/2014/main" id="{DCB38687-C87E-14FF-7804-CB9A84C6B0EA}"/>
                  </a:ext>
                </a:extLst>
              </p:cNvPr>
              <p:cNvGrpSpPr/>
              <p:nvPr/>
            </p:nvGrpSpPr>
            <p:grpSpPr>
              <a:xfrm>
                <a:off x="6243260" y="921755"/>
                <a:ext cx="5617304" cy="4673703"/>
                <a:chOff x="5512527" y="934455"/>
                <a:chExt cx="5617304" cy="4673703"/>
              </a:xfrm>
              <a:solidFill>
                <a:srgbClr val="3C6657"/>
              </a:solidFill>
            </p:grpSpPr>
            <p:cxnSp>
              <p:nvCxnSpPr>
                <p:cNvPr id="120" name="Straight Connector 5">
                  <a:extLst>
                    <a:ext uri="{FF2B5EF4-FFF2-40B4-BE49-F238E27FC236}">
                      <a16:creationId xmlns:a16="http://schemas.microsoft.com/office/drawing/2014/main" id="{E37EEB2B-5BFC-6BA0-99BE-03403BDD123A}"/>
                    </a:ext>
                  </a:extLst>
                </p:cNvPr>
                <p:cNvCxnSpPr>
                  <a:cxnSpLocks/>
                </p:cNvCxnSpPr>
                <p:nvPr/>
              </p:nvCxnSpPr>
              <p:spPr>
                <a:xfrm flipV="1">
                  <a:off x="6567879" y="2167035"/>
                  <a:ext cx="3672770" cy="2199080"/>
                </a:xfrm>
                <a:prstGeom prst="line">
                  <a:avLst/>
                </a:prstGeom>
                <a:grpFill/>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1" name="TextBox 6">
                  <a:extLst>
                    <a:ext uri="{FF2B5EF4-FFF2-40B4-BE49-F238E27FC236}">
                      <a16:creationId xmlns:a16="http://schemas.microsoft.com/office/drawing/2014/main" id="{84F45904-9F03-973D-2444-2F70DC4E7380}"/>
                    </a:ext>
                  </a:extLst>
                </p:cNvPr>
                <p:cNvSpPr txBox="1"/>
                <p:nvPr/>
              </p:nvSpPr>
              <p:spPr>
                <a:xfrm>
                  <a:off x="5899166" y="934455"/>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9</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2" name="TextBox 7">
                  <a:extLst>
                    <a:ext uri="{FF2B5EF4-FFF2-40B4-BE49-F238E27FC236}">
                      <a16:creationId xmlns:a16="http://schemas.microsoft.com/office/drawing/2014/main" id="{C320E226-F7B5-0666-44F3-C9A3C659BB3B}"/>
                    </a:ext>
                  </a:extLst>
                </p:cNvPr>
                <p:cNvSpPr txBox="1"/>
                <p:nvPr/>
              </p:nvSpPr>
              <p:spPr>
                <a:xfrm>
                  <a:off x="5887261" y="1682638"/>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6</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3" name="TextBox 8">
                  <a:extLst>
                    <a:ext uri="{FF2B5EF4-FFF2-40B4-BE49-F238E27FC236}">
                      <a16:creationId xmlns:a16="http://schemas.microsoft.com/office/drawing/2014/main" id="{8E7A8E9E-457D-2455-1B70-BF46E37C3197}"/>
                    </a:ext>
                  </a:extLst>
                </p:cNvPr>
                <p:cNvSpPr txBox="1"/>
                <p:nvPr/>
              </p:nvSpPr>
              <p:spPr>
                <a:xfrm>
                  <a:off x="5887261" y="3193858"/>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4" name="TextBox 9">
                  <a:extLst>
                    <a:ext uri="{FF2B5EF4-FFF2-40B4-BE49-F238E27FC236}">
                      <a16:creationId xmlns:a16="http://schemas.microsoft.com/office/drawing/2014/main" id="{59B42102-3E9C-B078-522C-6096CDD99EE9}"/>
                    </a:ext>
                  </a:extLst>
                </p:cNvPr>
                <p:cNvSpPr txBox="1"/>
                <p:nvPr/>
              </p:nvSpPr>
              <p:spPr>
                <a:xfrm>
                  <a:off x="5839854" y="3958677"/>
                  <a:ext cx="158698"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5" name="TextBox 10">
                  <a:extLst>
                    <a:ext uri="{FF2B5EF4-FFF2-40B4-BE49-F238E27FC236}">
                      <a16:creationId xmlns:a16="http://schemas.microsoft.com/office/drawing/2014/main" id="{3424D292-E24F-B546-F738-68A3968717A5}"/>
                    </a:ext>
                  </a:extLst>
                </p:cNvPr>
                <p:cNvSpPr txBox="1"/>
                <p:nvPr/>
              </p:nvSpPr>
              <p:spPr>
                <a:xfrm>
                  <a:off x="5827949" y="4717905"/>
                  <a:ext cx="158698"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-6</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6" name="TextBox 11">
                  <a:extLst>
                    <a:ext uri="{FF2B5EF4-FFF2-40B4-BE49-F238E27FC236}">
                      <a16:creationId xmlns:a16="http://schemas.microsoft.com/office/drawing/2014/main" id="{6ED11883-E24A-5E50-8112-E525FA893EF2}"/>
                    </a:ext>
                  </a:extLst>
                </p:cNvPr>
                <p:cNvSpPr txBox="1"/>
                <p:nvPr/>
              </p:nvSpPr>
              <p:spPr>
                <a:xfrm>
                  <a:off x="5973926" y="5137768"/>
                  <a:ext cx="158697"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7" name="TextBox 12">
                  <a:extLst>
                    <a:ext uri="{FF2B5EF4-FFF2-40B4-BE49-F238E27FC236}">
                      <a16:creationId xmlns:a16="http://schemas.microsoft.com/office/drawing/2014/main" id="{22C24BD8-F54D-5EE7-27B3-D8B616B7CDE8}"/>
                    </a:ext>
                  </a:extLst>
                </p:cNvPr>
                <p:cNvSpPr txBox="1"/>
                <p:nvPr/>
              </p:nvSpPr>
              <p:spPr>
                <a:xfrm>
                  <a:off x="7539183" y="5137768"/>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4</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28" name="TextBox 13">
                  <a:extLst>
                    <a:ext uri="{FF2B5EF4-FFF2-40B4-BE49-F238E27FC236}">
                      <a16:creationId xmlns:a16="http://schemas.microsoft.com/office/drawing/2014/main" id="{F39F3CF7-7EDA-C072-B2F8-95B94A372239}"/>
                    </a:ext>
                  </a:extLst>
                </p:cNvPr>
                <p:cNvSpPr txBox="1"/>
                <p:nvPr/>
              </p:nvSpPr>
              <p:spPr>
                <a:xfrm>
                  <a:off x="8317447" y="5137768"/>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8</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cxnSp>
              <p:nvCxnSpPr>
                <p:cNvPr id="129" name="Straight Connector 14">
                  <a:extLst>
                    <a:ext uri="{FF2B5EF4-FFF2-40B4-BE49-F238E27FC236}">
                      <a16:creationId xmlns:a16="http://schemas.microsoft.com/office/drawing/2014/main" id="{4EE94F52-6A8F-A5AB-4A02-19D88B099969}"/>
                    </a:ext>
                  </a:extLst>
                </p:cNvPr>
                <p:cNvCxnSpPr/>
                <p:nvPr/>
              </p:nvCxnSpPr>
              <p:spPr>
                <a:xfrm>
                  <a:off x="6055656" y="934455"/>
                  <a:ext cx="0" cy="4140000"/>
                </a:xfrm>
                <a:prstGeom prst="line">
                  <a:avLst/>
                </a:prstGeom>
                <a:grpFill/>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5">
                  <a:extLst>
                    <a:ext uri="{FF2B5EF4-FFF2-40B4-BE49-F238E27FC236}">
                      <a16:creationId xmlns:a16="http://schemas.microsoft.com/office/drawing/2014/main" id="{8D74D316-09DC-49FD-C531-E50833D3CC3F}"/>
                    </a:ext>
                  </a:extLst>
                </p:cNvPr>
                <p:cNvCxnSpPr>
                  <a:cxnSpLocks/>
                </p:cNvCxnSpPr>
                <p:nvPr/>
              </p:nvCxnSpPr>
              <p:spPr>
                <a:xfrm rot="5400000">
                  <a:off x="8395656" y="2734455"/>
                  <a:ext cx="0" cy="4680000"/>
                </a:xfrm>
                <a:prstGeom prst="line">
                  <a:avLst/>
                </a:prstGeom>
                <a:grpFill/>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1" name="TextBox 16">
                  <a:extLst>
                    <a:ext uri="{FF2B5EF4-FFF2-40B4-BE49-F238E27FC236}">
                      <a16:creationId xmlns:a16="http://schemas.microsoft.com/office/drawing/2014/main" id="{4EB44EF4-8870-1B67-0E52-1B90A47F058E}"/>
                    </a:ext>
                  </a:extLst>
                </p:cNvPr>
                <p:cNvSpPr txBox="1"/>
                <p:nvPr/>
              </p:nvSpPr>
              <p:spPr>
                <a:xfrm>
                  <a:off x="7560020" y="5392714"/>
                  <a:ext cx="115249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ACT (dB NCL)</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32" name="TextBox 17">
                  <a:extLst>
                    <a:ext uri="{FF2B5EF4-FFF2-40B4-BE49-F238E27FC236}">
                      <a16:creationId xmlns:a16="http://schemas.microsoft.com/office/drawing/2014/main" id="{D65A49F4-5F35-0ED2-556E-CF08D059A71B}"/>
                    </a:ext>
                  </a:extLst>
                </p:cNvPr>
                <p:cNvSpPr txBox="1"/>
                <p:nvPr/>
              </p:nvSpPr>
              <p:spPr>
                <a:xfrm rot="16200000">
                  <a:off x="5035217" y="2842281"/>
                  <a:ext cx="1170064"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SRT (dB SNR)</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33" name="Oval 18">
                  <a:extLst>
                    <a:ext uri="{FF2B5EF4-FFF2-40B4-BE49-F238E27FC236}">
                      <a16:creationId xmlns:a16="http://schemas.microsoft.com/office/drawing/2014/main" id="{0043637A-22AD-9923-E4A2-84235097CDDB}"/>
                    </a:ext>
                  </a:extLst>
                </p:cNvPr>
                <p:cNvSpPr/>
                <p:nvPr/>
              </p:nvSpPr>
              <p:spPr>
                <a:xfrm>
                  <a:off x="8914549" y="133897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4" name="Oval 19">
                  <a:extLst>
                    <a:ext uri="{FF2B5EF4-FFF2-40B4-BE49-F238E27FC236}">
                      <a16:creationId xmlns:a16="http://schemas.microsoft.com/office/drawing/2014/main" id="{D17FDC73-8226-7489-3AC3-0296C46994CD}"/>
                    </a:ext>
                  </a:extLst>
                </p:cNvPr>
                <p:cNvSpPr/>
                <p:nvPr/>
              </p:nvSpPr>
              <p:spPr>
                <a:xfrm>
                  <a:off x="9649373" y="149871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5" name="Oval 20">
                  <a:extLst>
                    <a:ext uri="{FF2B5EF4-FFF2-40B4-BE49-F238E27FC236}">
                      <a16:creationId xmlns:a16="http://schemas.microsoft.com/office/drawing/2014/main" id="{AD0741CF-3360-52C0-BA30-5463E8248D13}"/>
                    </a:ext>
                  </a:extLst>
                </p:cNvPr>
                <p:cNvSpPr/>
                <p:nvPr/>
              </p:nvSpPr>
              <p:spPr>
                <a:xfrm>
                  <a:off x="10235887" y="160862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6" name="Oval 21">
                  <a:extLst>
                    <a:ext uri="{FF2B5EF4-FFF2-40B4-BE49-F238E27FC236}">
                      <a16:creationId xmlns:a16="http://schemas.microsoft.com/office/drawing/2014/main" id="{A665D87A-5FB9-35F2-CCF8-F52AC94909EF}"/>
                    </a:ext>
                  </a:extLst>
                </p:cNvPr>
                <p:cNvSpPr/>
                <p:nvPr/>
              </p:nvSpPr>
              <p:spPr>
                <a:xfrm>
                  <a:off x="9152674" y="168804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7" name="Oval 22">
                  <a:extLst>
                    <a:ext uri="{FF2B5EF4-FFF2-40B4-BE49-F238E27FC236}">
                      <a16:creationId xmlns:a16="http://schemas.microsoft.com/office/drawing/2014/main" id="{F02015D5-8BB1-AD2C-B6EC-8F0201CF59FE}"/>
                    </a:ext>
                  </a:extLst>
                </p:cNvPr>
                <p:cNvSpPr/>
                <p:nvPr/>
              </p:nvSpPr>
              <p:spPr>
                <a:xfrm>
                  <a:off x="8896026" y="176056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8" name="Oval 23">
                  <a:extLst>
                    <a:ext uri="{FF2B5EF4-FFF2-40B4-BE49-F238E27FC236}">
                      <a16:creationId xmlns:a16="http://schemas.microsoft.com/office/drawing/2014/main" id="{4BB15EEC-3C4C-89A3-8E5F-9932F64355B9}"/>
                    </a:ext>
                  </a:extLst>
                </p:cNvPr>
                <p:cNvSpPr/>
                <p:nvPr/>
              </p:nvSpPr>
              <p:spPr>
                <a:xfrm>
                  <a:off x="8526313" y="190002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9" name="Oval 24">
                  <a:extLst>
                    <a:ext uri="{FF2B5EF4-FFF2-40B4-BE49-F238E27FC236}">
                      <a16:creationId xmlns:a16="http://schemas.microsoft.com/office/drawing/2014/main" id="{656076D4-BE68-B756-7EAF-886BF22195B0}"/>
                    </a:ext>
                  </a:extLst>
                </p:cNvPr>
                <p:cNvSpPr/>
                <p:nvPr/>
              </p:nvSpPr>
              <p:spPr>
                <a:xfrm>
                  <a:off x="8824207" y="2049888"/>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0" name="Oval 25">
                  <a:extLst>
                    <a:ext uri="{FF2B5EF4-FFF2-40B4-BE49-F238E27FC236}">
                      <a16:creationId xmlns:a16="http://schemas.microsoft.com/office/drawing/2014/main" id="{91DE039D-1777-EA79-C3A7-78EDB856C53B}"/>
                    </a:ext>
                  </a:extLst>
                </p:cNvPr>
                <p:cNvSpPr/>
                <p:nvPr/>
              </p:nvSpPr>
              <p:spPr>
                <a:xfrm>
                  <a:off x="10229762" y="210403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1" name="Oval 26">
                  <a:extLst>
                    <a:ext uri="{FF2B5EF4-FFF2-40B4-BE49-F238E27FC236}">
                      <a16:creationId xmlns:a16="http://schemas.microsoft.com/office/drawing/2014/main" id="{865A1D3D-C6A0-6FC1-5BDF-997C32F988F8}"/>
                    </a:ext>
                  </a:extLst>
                </p:cNvPr>
                <p:cNvSpPr/>
                <p:nvPr/>
              </p:nvSpPr>
              <p:spPr>
                <a:xfrm>
                  <a:off x="10230371" y="250812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2" name="Oval 27">
                  <a:extLst>
                    <a:ext uri="{FF2B5EF4-FFF2-40B4-BE49-F238E27FC236}">
                      <a16:creationId xmlns:a16="http://schemas.microsoft.com/office/drawing/2014/main" id="{560DED82-9ECC-BE5E-573B-ED5743FE876D}"/>
                    </a:ext>
                  </a:extLst>
                </p:cNvPr>
                <p:cNvSpPr/>
                <p:nvPr/>
              </p:nvSpPr>
              <p:spPr>
                <a:xfrm>
                  <a:off x="10230525" y="225602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3" name="Oval 28">
                  <a:extLst>
                    <a:ext uri="{FF2B5EF4-FFF2-40B4-BE49-F238E27FC236}">
                      <a16:creationId xmlns:a16="http://schemas.microsoft.com/office/drawing/2014/main" id="{054CE353-77DC-72C3-3E5A-6410A8E94987}"/>
                    </a:ext>
                  </a:extLst>
                </p:cNvPr>
                <p:cNvSpPr/>
                <p:nvPr/>
              </p:nvSpPr>
              <p:spPr>
                <a:xfrm>
                  <a:off x="10232752" y="288436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4" name="Oval 29">
                  <a:extLst>
                    <a:ext uri="{FF2B5EF4-FFF2-40B4-BE49-F238E27FC236}">
                      <a16:creationId xmlns:a16="http://schemas.microsoft.com/office/drawing/2014/main" id="{85C490C2-4D83-58FD-CD01-E6A13176ABD2}"/>
                    </a:ext>
                  </a:extLst>
                </p:cNvPr>
                <p:cNvSpPr/>
                <p:nvPr/>
              </p:nvSpPr>
              <p:spPr>
                <a:xfrm>
                  <a:off x="10232752" y="328441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5" name="Oval 30">
                  <a:extLst>
                    <a:ext uri="{FF2B5EF4-FFF2-40B4-BE49-F238E27FC236}">
                      <a16:creationId xmlns:a16="http://schemas.microsoft.com/office/drawing/2014/main" id="{1350EBA6-C687-8307-B01D-C5FBD891100D}"/>
                    </a:ext>
                  </a:extLst>
                </p:cNvPr>
                <p:cNvSpPr/>
                <p:nvPr/>
              </p:nvSpPr>
              <p:spPr>
                <a:xfrm>
                  <a:off x="7986875" y="221704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6" name="Oval 31">
                  <a:extLst>
                    <a:ext uri="{FF2B5EF4-FFF2-40B4-BE49-F238E27FC236}">
                      <a16:creationId xmlns:a16="http://schemas.microsoft.com/office/drawing/2014/main" id="{CDFF996D-486B-7FE4-00BF-9EDD02467DC4}"/>
                    </a:ext>
                  </a:extLst>
                </p:cNvPr>
                <p:cNvSpPr/>
                <p:nvPr/>
              </p:nvSpPr>
              <p:spPr>
                <a:xfrm>
                  <a:off x="8383838" y="236497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7" name="Oval 32">
                  <a:extLst>
                    <a:ext uri="{FF2B5EF4-FFF2-40B4-BE49-F238E27FC236}">
                      <a16:creationId xmlns:a16="http://schemas.microsoft.com/office/drawing/2014/main" id="{F5215DA2-C273-EC9D-CEAA-A612AA92139B}"/>
                    </a:ext>
                  </a:extLst>
                </p:cNvPr>
                <p:cNvSpPr/>
                <p:nvPr/>
              </p:nvSpPr>
              <p:spPr>
                <a:xfrm>
                  <a:off x="8519569" y="236497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8" name="Oval 33">
                  <a:extLst>
                    <a:ext uri="{FF2B5EF4-FFF2-40B4-BE49-F238E27FC236}">
                      <a16:creationId xmlns:a16="http://schemas.microsoft.com/office/drawing/2014/main" id="{7EBFE5FE-56EA-DAF3-4F69-A32F21576C07}"/>
                    </a:ext>
                  </a:extLst>
                </p:cNvPr>
                <p:cNvSpPr/>
                <p:nvPr/>
              </p:nvSpPr>
              <p:spPr>
                <a:xfrm>
                  <a:off x="8581482" y="236258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9" name="Oval 34">
                  <a:extLst>
                    <a:ext uri="{FF2B5EF4-FFF2-40B4-BE49-F238E27FC236}">
                      <a16:creationId xmlns:a16="http://schemas.microsoft.com/office/drawing/2014/main" id="{2CE645D8-D252-D813-5FF6-19C99F11AB55}"/>
                    </a:ext>
                  </a:extLst>
                </p:cNvPr>
                <p:cNvSpPr/>
                <p:nvPr/>
              </p:nvSpPr>
              <p:spPr>
                <a:xfrm>
                  <a:off x="9096434" y="228912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0" name="Oval 35">
                  <a:extLst>
                    <a:ext uri="{FF2B5EF4-FFF2-40B4-BE49-F238E27FC236}">
                      <a16:creationId xmlns:a16="http://schemas.microsoft.com/office/drawing/2014/main" id="{AEFBABD2-6EB8-7030-5DDE-EDBAB7EB6303}"/>
                    </a:ext>
                  </a:extLst>
                </p:cNvPr>
                <p:cNvSpPr/>
                <p:nvPr/>
              </p:nvSpPr>
              <p:spPr>
                <a:xfrm>
                  <a:off x="9096434" y="254661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1" name="Oval 36">
                  <a:extLst>
                    <a:ext uri="{FF2B5EF4-FFF2-40B4-BE49-F238E27FC236}">
                      <a16:creationId xmlns:a16="http://schemas.microsoft.com/office/drawing/2014/main" id="{FFC4C10D-D1DA-7D82-BCEA-6BDF7D096C4E}"/>
                    </a:ext>
                  </a:extLst>
                </p:cNvPr>
                <p:cNvSpPr/>
                <p:nvPr/>
              </p:nvSpPr>
              <p:spPr>
                <a:xfrm>
                  <a:off x="9010121" y="2600288"/>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2" name="Oval 37">
                  <a:extLst>
                    <a:ext uri="{FF2B5EF4-FFF2-40B4-BE49-F238E27FC236}">
                      <a16:creationId xmlns:a16="http://schemas.microsoft.com/office/drawing/2014/main" id="{EF1CD45A-B45B-4A4C-F3A4-AF183A0B083F}"/>
                    </a:ext>
                  </a:extLst>
                </p:cNvPr>
                <p:cNvSpPr/>
                <p:nvPr/>
              </p:nvSpPr>
              <p:spPr>
                <a:xfrm>
                  <a:off x="8623248" y="257855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3" name="Oval 38">
                  <a:extLst>
                    <a:ext uri="{FF2B5EF4-FFF2-40B4-BE49-F238E27FC236}">
                      <a16:creationId xmlns:a16="http://schemas.microsoft.com/office/drawing/2014/main" id="{AE368683-274A-6EC0-384C-B3CC743307D8}"/>
                    </a:ext>
                  </a:extLst>
                </p:cNvPr>
                <p:cNvSpPr/>
                <p:nvPr/>
              </p:nvSpPr>
              <p:spPr>
                <a:xfrm>
                  <a:off x="8056236" y="269978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4" name="Oval 39">
                  <a:extLst>
                    <a:ext uri="{FF2B5EF4-FFF2-40B4-BE49-F238E27FC236}">
                      <a16:creationId xmlns:a16="http://schemas.microsoft.com/office/drawing/2014/main" id="{D38B6EF2-80A2-7B04-0662-1A873586A68A}"/>
                    </a:ext>
                  </a:extLst>
                </p:cNvPr>
                <p:cNvSpPr/>
                <p:nvPr/>
              </p:nvSpPr>
              <p:spPr>
                <a:xfrm>
                  <a:off x="8151487" y="269026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5" name="Oval 40">
                  <a:extLst>
                    <a:ext uri="{FF2B5EF4-FFF2-40B4-BE49-F238E27FC236}">
                      <a16:creationId xmlns:a16="http://schemas.microsoft.com/office/drawing/2014/main" id="{B263D57C-4303-0F5A-1B09-5BF783163036}"/>
                    </a:ext>
                  </a:extLst>
                </p:cNvPr>
                <p:cNvSpPr/>
                <p:nvPr/>
              </p:nvSpPr>
              <p:spPr>
                <a:xfrm>
                  <a:off x="7471427" y="289913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6" name="Oval 41">
                  <a:extLst>
                    <a:ext uri="{FF2B5EF4-FFF2-40B4-BE49-F238E27FC236}">
                      <a16:creationId xmlns:a16="http://schemas.microsoft.com/office/drawing/2014/main" id="{A68DBE91-C1A2-91E7-F51A-F2006CF73859}"/>
                    </a:ext>
                  </a:extLst>
                </p:cNvPr>
                <p:cNvSpPr/>
                <p:nvPr/>
              </p:nvSpPr>
              <p:spPr>
                <a:xfrm>
                  <a:off x="7779391" y="274042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7" name="Oval 42">
                  <a:extLst>
                    <a:ext uri="{FF2B5EF4-FFF2-40B4-BE49-F238E27FC236}">
                      <a16:creationId xmlns:a16="http://schemas.microsoft.com/office/drawing/2014/main" id="{F88E1491-593D-9379-F58B-198D714D8AED}"/>
                    </a:ext>
                  </a:extLst>
                </p:cNvPr>
                <p:cNvSpPr/>
                <p:nvPr/>
              </p:nvSpPr>
              <p:spPr>
                <a:xfrm>
                  <a:off x="7849796" y="280342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8" name="Oval 43">
                  <a:extLst>
                    <a:ext uri="{FF2B5EF4-FFF2-40B4-BE49-F238E27FC236}">
                      <a16:creationId xmlns:a16="http://schemas.microsoft.com/office/drawing/2014/main" id="{572CCD8A-6EF4-73E0-C3C2-45DB13FDA1E6}"/>
                    </a:ext>
                  </a:extLst>
                </p:cNvPr>
                <p:cNvSpPr/>
                <p:nvPr/>
              </p:nvSpPr>
              <p:spPr>
                <a:xfrm>
                  <a:off x="7894806" y="300921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59" name="Oval 44">
                  <a:extLst>
                    <a:ext uri="{FF2B5EF4-FFF2-40B4-BE49-F238E27FC236}">
                      <a16:creationId xmlns:a16="http://schemas.microsoft.com/office/drawing/2014/main" id="{9FD33140-A7F1-F5E4-E53E-F4F11C9F8676}"/>
                    </a:ext>
                  </a:extLst>
                </p:cNvPr>
                <p:cNvSpPr/>
                <p:nvPr/>
              </p:nvSpPr>
              <p:spPr>
                <a:xfrm>
                  <a:off x="7986875" y="303492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0" name="Oval 45">
                  <a:extLst>
                    <a:ext uri="{FF2B5EF4-FFF2-40B4-BE49-F238E27FC236}">
                      <a16:creationId xmlns:a16="http://schemas.microsoft.com/office/drawing/2014/main" id="{E5D7E978-532D-2BE5-68FC-61E858F24246}"/>
                    </a:ext>
                  </a:extLst>
                </p:cNvPr>
                <p:cNvSpPr/>
                <p:nvPr/>
              </p:nvSpPr>
              <p:spPr>
                <a:xfrm>
                  <a:off x="7668429" y="318033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1" name="Oval 46">
                  <a:extLst>
                    <a:ext uri="{FF2B5EF4-FFF2-40B4-BE49-F238E27FC236}">
                      <a16:creationId xmlns:a16="http://schemas.microsoft.com/office/drawing/2014/main" id="{05478F97-4382-17FB-D17E-7B14DB6CAB1E}"/>
                    </a:ext>
                  </a:extLst>
                </p:cNvPr>
                <p:cNvSpPr/>
                <p:nvPr/>
              </p:nvSpPr>
              <p:spPr>
                <a:xfrm>
                  <a:off x="7699233" y="326803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2" name="Oval 47">
                  <a:extLst>
                    <a:ext uri="{FF2B5EF4-FFF2-40B4-BE49-F238E27FC236}">
                      <a16:creationId xmlns:a16="http://schemas.microsoft.com/office/drawing/2014/main" id="{0DA4914C-D064-218D-2B65-D017B0E26E57}"/>
                    </a:ext>
                  </a:extLst>
                </p:cNvPr>
                <p:cNvSpPr/>
                <p:nvPr/>
              </p:nvSpPr>
              <p:spPr>
                <a:xfrm>
                  <a:off x="7827820" y="324184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3" name="Oval 48">
                  <a:extLst>
                    <a:ext uri="{FF2B5EF4-FFF2-40B4-BE49-F238E27FC236}">
                      <a16:creationId xmlns:a16="http://schemas.microsoft.com/office/drawing/2014/main" id="{996EE5E9-552B-2D42-85A3-FAE74D8FAC1C}"/>
                    </a:ext>
                  </a:extLst>
                </p:cNvPr>
                <p:cNvSpPr/>
                <p:nvPr/>
              </p:nvSpPr>
              <p:spPr>
                <a:xfrm>
                  <a:off x="7901641" y="323232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4" name="Oval 49">
                  <a:extLst>
                    <a:ext uri="{FF2B5EF4-FFF2-40B4-BE49-F238E27FC236}">
                      <a16:creationId xmlns:a16="http://schemas.microsoft.com/office/drawing/2014/main" id="{95B32603-8649-2316-C192-4B5A20BCD6A9}"/>
                    </a:ext>
                  </a:extLst>
                </p:cNvPr>
                <p:cNvSpPr/>
                <p:nvPr/>
              </p:nvSpPr>
              <p:spPr>
                <a:xfrm>
                  <a:off x="7858624" y="3289173"/>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5" name="Oval 50">
                  <a:extLst>
                    <a:ext uri="{FF2B5EF4-FFF2-40B4-BE49-F238E27FC236}">
                      <a16:creationId xmlns:a16="http://schemas.microsoft.com/office/drawing/2014/main" id="{EEC6EF74-5806-3C87-E49A-E76EF33A4971}"/>
                    </a:ext>
                  </a:extLst>
                </p:cNvPr>
                <p:cNvSpPr/>
                <p:nvPr/>
              </p:nvSpPr>
              <p:spPr>
                <a:xfrm>
                  <a:off x="7841957" y="337251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6" name="Oval 51">
                  <a:extLst>
                    <a:ext uri="{FF2B5EF4-FFF2-40B4-BE49-F238E27FC236}">
                      <a16:creationId xmlns:a16="http://schemas.microsoft.com/office/drawing/2014/main" id="{481AFD03-B5C5-5D88-6F43-C8E6AA07536E}"/>
                    </a:ext>
                  </a:extLst>
                </p:cNvPr>
                <p:cNvSpPr/>
                <p:nvPr/>
              </p:nvSpPr>
              <p:spPr>
                <a:xfrm>
                  <a:off x="8980455" y="284685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7" name="Oval 52">
                  <a:extLst>
                    <a:ext uri="{FF2B5EF4-FFF2-40B4-BE49-F238E27FC236}">
                      <a16:creationId xmlns:a16="http://schemas.microsoft.com/office/drawing/2014/main" id="{35633143-60EE-6DBB-57BF-5B41DDD80BEF}"/>
                    </a:ext>
                  </a:extLst>
                </p:cNvPr>
                <p:cNvSpPr/>
                <p:nvPr/>
              </p:nvSpPr>
              <p:spPr>
                <a:xfrm>
                  <a:off x="8737078" y="311733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8" name="Oval 53">
                  <a:extLst>
                    <a:ext uri="{FF2B5EF4-FFF2-40B4-BE49-F238E27FC236}">
                      <a16:creationId xmlns:a16="http://schemas.microsoft.com/office/drawing/2014/main" id="{5116B3C2-2465-281C-BB42-791D66427F18}"/>
                    </a:ext>
                  </a:extLst>
                </p:cNvPr>
                <p:cNvSpPr/>
                <p:nvPr/>
              </p:nvSpPr>
              <p:spPr>
                <a:xfrm>
                  <a:off x="8460233" y="315580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69" name="Oval 54">
                  <a:extLst>
                    <a:ext uri="{FF2B5EF4-FFF2-40B4-BE49-F238E27FC236}">
                      <a16:creationId xmlns:a16="http://schemas.microsoft.com/office/drawing/2014/main" id="{8B4D05A6-07DD-9931-D65D-9890547444A6}"/>
                    </a:ext>
                  </a:extLst>
                </p:cNvPr>
                <p:cNvSpPr/>
                <p:nvPr/>
              </p:nvSpPr>
              <p:spPr>
                <a:xfrm>
                  <a:off x="8441185" y="334630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0" name="Oval 55">
                  <a:extLst>
                    <a:ext uri="{FF2B5EF4-FFF2-40B4-BE49-F238E27FC236}">
                      <a16:creationId xmlns:a16="http://schemas.microsoft.com/office/drawing/2014/main" id="{2B46A9ED-4494-57D8-97F7-45FFA3CA504E}"/>
                    </a:ext>
                  </a:extLst>
                </p:cNvPr>
                <p:cNvSpPr/>
                <p:nvPr/>
              </p:nvSpPr>
              <p:spPr>
                <a:xfrm>
                  <a:off x="8353077" y="342250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1" name="Oval 56">
                  <a:extLst>
                    <a:ext uri="{FF2B5EF4-FFF2-40B4-BE49-F238E27FC236}">
                      <a16:creationId xmlns:a16="http://schemas.microsoft.com/office/drawing/2014/main" id="{4B9B266B-7C25-ED2A-8571-CB85A5FCD8BF}"/>
                    </a:ext>
                  </a:extLst>
                </p:cNvPr>
                <p:cNvSpPr/>
                <p:nvPr/>
              </p:nvSpPr>
              <p:spPr>
                <a:xfrm>
                  <a:off x="8334029" y="355823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2" name="Oval 57">
                  <a:extLst>
                    <a:ext uri="{FF2B5EF4-FFF2-40B4-BE49-F238E27FC236}">
                      <a16:creationId xmlns:a16="http://schemas.microsoft.com/office/drawing/2014/main" id="{21409282-C7E1-AF01-D4DD-008C6DFCBDB0}"/>
                    </a:ext>
                  </a:extLst>
                </p:cNvPr>
                <p:cNvSpPr/>
                <p:nvPr/>
              </p:nvSpPr>
              <p:spPr>
                <a:xfrm>
                  <a:off x="8767863" y="346080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3" name="Oval 58">
                  <a:extLst>
                    <a:ext uri="{FF2B5EF4-FFF2-40B4-BE49-F238E27FC236}">
                      <a16:creationId xmlns:a16="http://schemas.microsoft.com/office/drawing/2014/main" id="{70E64DD7-6B07-8B88-8171-FC5334BC8DA5}"/>
                    </a:ext>
                  </a:extLst>
                </p:cNvPr>
                <p:cNvSpPr/>
                <p:nvPr/>
              </p:nvSpPr>
              <p:spPr>
                <a:xfrm>
                  <a:off x="8739291" y="362749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4" name="Oval 59">
                  <a:extLst>
                    <a:ext uri="{FF2B5EF4-FFF2-40B4-BE49-F238E27FC236}">
                      <a16:creationId xmlns:a16="http://schemas.microsoft.com/office/drawing/2014/main" id="{191812D1-8ABB-62D1-C6C1-8C4543CCFF7B}"/>
                    </a:ext>
                  </a:extLst>
                </p:cNvPr>
                <p:cNvSpPr/>
                <p:nvPr/>
              </p:nvSpPr>
              <p:spPr>
                <a:xfrm>
                  <a:off x="8979798" y="358463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5" name="Oval 60">
                  <a:extLst>
                    <a:ext uri="{FF2B5EF4-FFF2-40B4-BE49-F238E27FC236}">
                      <a16:creationId xmlns:a16="http://schemas.microsoft.com/office/drawing/2014/main" id="{4BD46EB2-D86C-8636-EAB5-67F46419D3B4}"/>
                    </a:ext>
                  </a:extLst>
                </p:cNvPr>
                <p:cNvSpPr/>
                <p:nvPr/>
              </p:nvSpPr>
              <p:spPr>
                <a:xfrm>
                  <a:off x="7893201" y="347710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6" name="Oval 61">
                  <a:extLst>
                    <a:ext uri="{FF2B5EF4-FFF2-40B4-BE49-F238E27FC236}">
                      <a16:creationId xmlns:a16="http://schemas.microsoft.com/office/drawing/2014/main" id="{A8E8A515-C9AE-3B75-C7DE-5ED637B92BF5}"/>
                    </a:ext>
                  </a:extLst>
                </p:cNvPr>
                <p:cNvSpPr/>
                <p:nvPr/>
              </p:nvSpPr>
              <p:spPr>
                <a:xfrm>
                  <a:off x="8043221" y="343662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7" name="Oval 62">
                  <a:extLst>
                    <a:ext uri="{FF2B5EF4-FFF2-40B4-BE49-F238E27FC236}">
                      <a16:creationId xmlns:a16="http://schemas.microsoft.com/office/drawing/2014/main" id="{3E5136F4-C9C6-F710-5552-8E4F6F71CD63}"/>
                    </a:ext>
                  </a:extLst>
                </p:cNvPr>
                <p:cNvSpPr/>
                <p:nvPr/>
              </p:nvSpPr>
              <p:spPr>
                <a:xfrm>
                  <a:off x="8112875" y="351931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8" name="Oval 63">
                  <a:extLst>
                    <a:ext uri="{FF2B5EF4-FFF2-40B4-BE49-F238E27FC236}">
                      <a16:creationId xmlns:a16="http://schemas.microsoft.com/office/drawing/2014/main" id="{F1292A0F-E9B0-4886-5618-D2ED543E8276}"/>
                    </a:ext>
                  </a:extLst>
                </p:cNvPr>
                <p:cNvSpPr/>
                <p:nvPr/>
              </p:nvSpPr>
              <p:spPr>
                <a:xfrm>
                  <a:off x="8117637" y="379792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79" name="Oval 64">
                  <a:extLst>
                    <a:ext uri="{FF2B5EF4-FFF2-40B4-BE49-F238E27FC236}">
                      <a16:creationId xmlns:a16="http://schemas.microsoft.com/office/drawing/2014/main" id="{372888F6-EDBF-3818-97E0-48814911366B}"/>
                    </a:ext>
                  </a:extLst>
                </p:cNvPr>
                <p:cNvSpPr/>
                <p:nvPr/>
              </p:nvSpPr>
              <p:spPr>
                <a:xfrm>
                  <a:off x="7908083" y="370267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0" name="Oval 65">
                  <a:extLst>
                    <a:ext uri="{FF2B5EF4-FFF2-40B4-BE49-F238E27FC236}">
                      <a16:creationId xmlns:a16="http://schemas.microsoft.com/office/drawing/2014/main" id="{C92A18DF-1724-AC17-072C-E5A961F8AB99}"/>
                    </a:ext>
                  </a:extLst>
                </p:cNvPr>
                <p:cNvSpPr/>
                <p:nvPr/>
              </p:nvSpPr>
              <p:spPr>
                <a:xfrm>
                  <a:off x="8393857" y="378274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1" name="Oval 66">
                  <a:extLst>
                    <a:ext uri="{FF2B5EF4-FFF2-40B4-BE49-F238E27FC236}">
                      <a16:creationId xmlns:a16="http://schemas.microsoft.com/office/drawing/2014/main" id="{7CB107B6-391C-BC1E-1B6A-09BEEC2DC47D}"/>
                    </a:ext>
                  </a:extLst>
                </p:cNvPr>
                <p:cNvSpPr/>
                <p:nvPr/>
              </p:nvSpPr>
              <p:spPr>
                <a:xfrm>
                  <a:off x="8474820" y="3792268"/>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2" name="Oval 67">
                  <a:extLst>
                    <a:ext uri="{FF2B5EF4-FFF2-40B4-BE49-F238E27FC236}">
                      <a16:creationId xmlns:a16="http://schemas.microsoft.com/office/drawing/2014/main" id="{6778C548-901C-F69D-D44D-3A7BAC1B0340}"/>
                    </a:ext>
                  </a:extLst>
                </p:cNvPr>
                <p:cNvSpPr/>
                <p:nvPr/>
              </p:nvSpPr>
              <p:spPr>
                <a:xfrm>
                  <a:off x="8573776" y="387270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3" name="Oval 68">
                  <a:extLst>
                    <a:ext uri="{FF2B5EF4-FFF2-40B4-BE49-F238E27FC236}">
                      <a16:creationId xmlns:a16="http://schemas.microsoft.com/office/drawing/2014/main" id="{A1102FC7-FFC6-7153-CF58-592DDC76225F}"/>
                    </a:ext>
                  </a:extLst>
                </p:cNvPr>
                <p:cNvSpPr/>
                <p:nvPr/>
              </p:nvSpPr>
              <p:spPr>
                <a:xfrm>
                  <a:off x="8611078" y="407206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4" name="Oval 69">
                  <a:extLst>
                    <a:ext uri="{FF2B5EF4-FFF2-40B4-BE49-F238E27FC236}">
                      <a16:creationId xmlns:a16="http://schemas.microsoft.com/office/drawing/2014/main" id="{99E19838-B3CD-1AFF-2FA0-0ED10D588FE8}"/>
                    </a:ext>
                  </a:extLst>
                </p:cNvPr>
                <p:cNvSpPr/>
                <p:nvPr/>
              </p:nvSpPr>
              <p:spPr>
                <a:xfrm>
                  <a:off x="8546529" y="414216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5" name="Oval 70">
                  <a:extLst>
                    <a:ext uri="{FF2B5EF4-FFF2-40B4-BE49-F238E27FC236}">
                      <a16:creationId xmlns:a16="http://schemas.microsoft.com/office/drawing/2014/main" id="{BCD97F14-4B63-3493-B5DB-40DDBF3DAB7B}"/>
                    </a:ext>
                  </a:extLst>
                </p:cNvPr>
                <p:cNvSpPr/>
                <p:nvPr/>
              </p:nvSpPr>
              <p:spPr>
                <a:xfrm>
                  <a:off x="8015701" y="421509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6" name="Oval 71">
                  <a:extLst>
                    <a:ext uri="{FF2B5EF4-FFF2-40B4-BE49-F238E27FC236}">
                      <a16:creationId xmlns:a16="http://schemas.microsoft.com/office/drawing/2014/main" id="{20E7C16E-CB4A-188D-674E-BE9CBBB03ACC}"/>
                    </a:ext>
                  </a:extLst>
                </p:cNvPr>
                <p:cNvSpPr/>
                <p:nvPr/>
              </p:nvSpPr>
              <p:spPr>
                <a:xfrm>
                  <a:off x="7913308" y="434129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7" name="Oval 72">
                  <a:extLst>
                    <a:ext uri="{FF2B5EF4-FFF2-40B4-BE49-F238E27FC236}">
                      <a16:creationId xmlns:a16="http://schemas.microsoft.com/office/drawing/2014/main" id="{D91316B0-ECE7-799A-1448-D2DD01EEA177}"/>
                    </a:ext>
                  </a:extLst>
                </p:cNvPr>
                <p:cNvSpPr/>
                <p:nvPr/>
              </p:nvSpPr>
              <p:spPr>
                <a:xfrm>
                  <a:off x="7764179" y="426820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8" name="Oval 73">
                  <a:extLst>
                    <a:ext uri="{FF2B5EF4-FFF2-40B4-BE49-F238E27FC236}">
                      <a16:creationId xmlns:a16="http://schemas.microsoft.com/office/drawing/2014/main" id="{635434CF-211E-CEEB-73BC-2CBFED0A36B7}"/>
                    </a:ext>
                  </a:extLst>
                </p:cNvPr>
                <p:cNvSpPr/>
                <p:nvPr/>
              </p:nvSpPr>
              <p:spPr>
                <a:xfrm>
                  <a:off x="7634271" y="3642875"/>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89" name="Oval 74">
                  <a:extLst>
                    <a:ext uri="{FF2B5EF4-FFF2-40B4-BE49-F238E27FC236}">
                      <a16:creationId xmlns:a16="http://schemas.microsoft.com/office/drawing/2014/main" id="{4F6BDFDA-6CD4-1517-1583-FCE1CBEB90F9}"/>
                    </a:ext>
                  </a:extLst>
                </p:cNvPr>
                <p:cNvSpPr/>
                <p:nvPr/>
              </p:nvSpPr>
              <p:spPr>
                <a:xfrm>
                  <a:off x="7495204" y="357840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0" name="Oval 75">
                  <a:extLst>
                    <a:ext uri="{FF2B5EF4-FFF2-40B4-BE49-F238E27FC236}">
                      <a16:creationId xmlns:a16="http://schemas.microsoft.com/office/drawing/2014/main" id="{70CE0F1D-2094-85E1-182C-E1ECF2618E3B}"/>
                    </a:ext>
                  </a:extLst>
                </p:cNvPr>
                <p:cNvSpPr/>
                <p:nvPr/>
              </p:nvSpPr>
              <p:spPr>
                <a:xfrm>
                  <a:off x="7397377" y="345683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1" name="Oval 76">
                  <a:extLst>
                    <a:ext uri="{FF2B5EF4-FFF2-40B4-BE49-F238E27FC236}">
                      <a16:creationId xmlns:a16="http://schemas.microsoft.com/office/drawing/2014/main" id="{E968F2BB-1FD9-1C86-F164-F31CAD70C531}"/>
                    </a:ext>
                  </a:extLst>
                </p:cNvPr>
                <p:cNvSpPr/>
                <p:nvPr/>
              </p:nvSpPr>
              <p:spPr>
                <a:xfrm>
                  <a:off x="7254475" y="355806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2" name="Oval 77">
                  <a:extLst>
                    <a:ext uri="{FF2B5EF4-FFF2-40B4-BE49-F238E27FC236}">
                      <a16:creationId xmlns:a16="http://schemas.microsoft.com/office/drawing/2014/main" id="{36F1A1C8-840E-58C1-825F-999663236F45}"/>
                    </a:ext>
                  </a:extLst>
                </p:cNvPr>
                <p:cNvSpPr/>
                <p:nvPr/>
              </p:nvSpPr>
              <p:spPr>
                <a:xfrm>
                  <a:off x="7300865" y="369141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3" name="Oval 78">
                  <a:extLst>
                    <a:ext uri="{FF2B5EF4-FFF2-40B4-BE49-F238E27FC236}">
                      <a16:creationId xmlns:a16="http://schemas.microsoft.com/office/drawing/2014/main" id="{1DED9280-77C5-6431-789C-58EB96F457B0}"/>
                    </a:ext>
                  </a:extLst>
                </p:cNvPr>
                <p:cNvSpPr/>
                <p:nvPr/>
              </p:nvSpPr>
              <p:spPr>
                <a:xfrm>
                  <a:off x="7368272" y="383825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4" name="Oval 79">
                  <a:extLst>
                    <a:ext uri="{FF2B5EF4-FFF2-40B4-BE49-F238E27FC236}">
                      <a16:creationId xmlns:a16="http://schemas.microsoft.com/office/drawing/2014/main" id="{BDAE26B7-3EA3-6F07-70F8-41208D9987F7}"/>
                    </a:ext>
                  </a:extLst>
                </p:cNvPr>
                <p:cNvSpPr/>
                <p:nvPr/>
              </p:nvSpPr>
              <p:spPr>
                <a:xfrm>
                  <a:off x="7277470" y="3813618"/>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5" name="Oval 80">
                  <a:extLst>
                    <a:ext uri="{FF2B5EF4-FFF2-40B4-BE49-F238E27FC236}">
                      <a16:creationId xmlns:a16="http://schemas.microsoft.com/office/drawing/2014/main" id="{E13E62E2-4E19-A7C6-DD34-E09449C94379}"/>
                    </a:ext>
                  </a:extLst>
                </p:cNvPr>
                <p:cNvSpPr/>
                <p:nvPr/>
              </p:nvSpPr>
              <p:spPr>
                <a:xfrm>
                  <a:off x="7164985" y="388762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6" name="Oval 81">
                  <a:extLst>
                    <a:ext uri="{FF2B5EF4-FFF2-40B4-BE49-F238E27FC236}">
                      <a16:creationId xmlns:a16="http://schemas.microsoft.com/office/drawing/2014/main" id="{68A7A23F-280D-EB4C-92A8-BE5E1E291A23}"/>
                    </a:ext>
                  </a:extLst>
                </p:cNvPr>
                <p:cNvSpPr/>
                <p:nvPr/>
              </p:nvSpPr>
              <p:spPr>
                <a:xfrm>
                  <a:off x="7127766" y="381748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7" name="Oval 82">
                  <a:extLst>
                    <a:ext uri="{FF2B5EF4-FFF2-40B4-BE49-F238E27FC236}">
                      <a16:creationId xmlns:a16="http://schemas.microsoft.com/office/drawing/2014/main" id="{E5937053-EF00-83A1-D00C-9334425E417D}"/>
                    </a:ext>
                  </a:extLst>
                </p:cNvPr>
                <p:cNvSpPr/>
                <p:nvPr/>
              </p:nvSpPr>
              <p:spPr>
                <a:xfrm>
                  <a:off x="7040630" y="3684338"/>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8" name="Oval 83">
                  <a:extLst>
                    <a:ext uri="{FF2B5EF4-FFF2-40B4-BE49-F238E27FC236}">
                      <a16:creationId xmlns:a16="http://schemas.microsoft.com/office/drawing/2014/main" id="{AE97C296-2A63-5FEB-1DE8-6B7BCFA7AB97}"/>
                    </a:ext>
                  </a:extLst>
                </p:cNvPr>
                <p:cNvSpPr/>
                <p:nvPr/>
              </p:nvSpPr>
              <p:spPr>
                <a:xfrm>
                  <a:off x="6930590" y="383825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99" name="Oval 84">
                  <a:extLst>
                    <a:ext uri="{FF2B5EF4-FFF2-40B4-BE49-F238E27FC236}">
                      <a16:creationId xmlns:a16="http://schemas.microsoft.com/office/drawing/2014/main" id="{E443A373-679D-B8B0-0716-4B7074452C62}"/>
                    </a:ext>
                  </a:extLst>
                </p:cNvPr>
                <p:cNvSpPr/>
                <p:nvPr/>
              </p:nvSpPr>
              <p:spPr>
                <a:xfrm>
                  <a:off x="6535804" y="3480740"/>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0" name="Oval 85">
                  <a:extLst>
                    <a:ext uri="{FF2B5EF4-FFF2-40B4-BE49-F238E27FC236}">
                      <a16:creationId xmlns:a16="http://schemas.microsoft.com/office/drawing/2014/main" id="{5E7BFABD-A950-0687-CCF0-2281D0AECACC}"/>
                    </a:ext>
                  </a:extLst>
                </p:cNvPr>
                <p:cNvSpPr/>
                <p:nvPr/>
              </p:nvSpPr>
              <p:spPr>
                <a:xfrm>
                  <a:off x="6626501" y="360138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1" name="Oval 86">
                  <a:extLst>
                    <a:ext uri="{FF2B5EF4-FFF2-40B4-BE49-F238E27FC236}">
                      <a16:creationId xmlns:a16="http://schemas.microsoft.com/office/drawing/2014/main" id="{DA6AA932-FF27-5F7B-45E5-56B3F25DC5B5}"/>
                    </a:ext>
                  </a:extLst>
                </p:cNvPr>
                <p:cNvSpPr/>
                <p:nvPr/>
              </p:nvSpPr>
              <p:spPr>
                <a:xfrm>
                  <a:off x="6934420" y="408588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2" name="Oval 87">
                  <a:extLst>
                    <a:ext uri="{FF2B5EF4-FFF2-40B4-BE49-F238E27FC236}">
                      <a16:creationId xmlns:a16="http://schemas.microsoft.com/office/drawing/2014/main" id="{8235396D-0FAE-AA76-4380-60809B159C29}"/>
                    </a:ext>
                  </a:extLst>
                </p:cNvPr>
                <p:cNvSpPr/>
                <p:nvPr/>
              </p:nvSpPr>
              <p:spPr>
                <a:xfrm>
                  <a:off x="6530110" y="431746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3" name="Oval 88">
                  <a:extLst>
                    <a:ext uri="{FF2B5EF4-FFF2-40B4-BE49-F238E27FC236}">
                      <a16:creationId xmlns:a16="http://schemas.microsoft.com/office/drawing/2014/main" id="{B4B499A5-A901-8A96-AF69-21911B68778D}"/>
                    </a:ext>
                  </a:extLst>
                </p:cNvPr>
                <p:cNvSpPr/>
                <p:nvPr/>
              </p:nvSpPr>
              <p:spPr>
                <a:xfrm>
                  <a:off x="6809810" y="4315043"/>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4" name="Oval 89">
                  <a:extLst>
                    <a:ext uri="{FF2B5EF4-FFF2-40B4-BE49-F238E27FC236}">
                      <a16:creationId xmlns:a16="http://schemas.microsoft.com/office/drawing/2014/main" id="{99E97596-9B05-4772-F4BD-66D7D150D257}"/>
                    </a:ext>
                  </a:extLst>
                </p:cNvPr>
                <p:cNvSpPr/>
                <p:nvPr/>
              </p:nvSpPr>
              <p:spPr>
                <a:xfrm>
                  <a:off x="6762243" y="462327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5" name="Oval 90">
                  <a:extLst>
                    <a:ext uri="{FF2B5EF4-FFF2-40B4-BE49-F238E27FC236}">
                      <a16:creationId xmlns:a16="http://schemas.microsoft.com/office/drawing/2014/main" id="{F863EA2B-E2ED-2CEC-AF9B-DBC8831A3BC6}"/>
                    </a:ext>
                  </a:extLst>
                </p:cNvPr>
                <p:cNvSpPr/>
                <p:nvPr/>
              </p:nvSpPr>
              <p:spPr>
                <a:xfrm>
                  <a:off x="7601911" y="3917323"/>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6" name="Oval 91">
                  <a:extLst>
                    <a:ext uri="{FF2B5EF4-FFF2-40B4-BE49-F238E27FC236}">
                      <a16:creationId xmlns:a16="http://schemas.microsoft.com/office/drawing/2014/main" id="{4D081C40-DB49-5D5A-9875-8CF4DD7FC277}"/>
                    </a:ext>
                  </a:extLst>
                </p:cNvPr>
                <p:cNvSpPr/>
                <p:nvPr/>
              </p:nvSpPr>
              <p:spPr>
                <a:xfrm>
                  <a:off x="7225413" y="4091798"/>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7" name="Oval 92">
                  <a:extLst>
                    <a:ext uri="{FF2B5EF4-FFF2-40B4-BE49-F238E27FC236}">
                      <a16:creationId xmlns:a16="http://schemas.microsoft.com/office/drawing/2014/main" id="{0D7BAA61-FC7B-E8CB-C464-0C318FCC3D40}"/>
                    </a:ext>
                  </a:extLst>
                </p:cNvPr>
                <p:cNvSpPr/>
                <p:nvPr/>
              </p:nvSpPr>
              <p:spPr>
                <a:xfrm>
                  <a:off x="7230674" y="412926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8" name="Oval 93">
                  <a:extLst>
                    <a:ext uri="{FF2B5EF4-FFF2-40B4-BE49-F238E27FC236}">
                      <a16:creationId xmlns:a16="http://schemas.microsoft.com/office/drawing/2014/main" id="{DCB03FC7-E58E-D7AE-704E-B987C071B5FF}"/>
                    </a:ext>
                  </a:extLst>
                </p:cNvPr>
                <p:cNvSpPr/>
                <p:nvPr/>
              </p:nvSpPr>
              <p:spPr>
                <a:xfrm>
                  <a:off x="7366246" y="411786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09" name="Oval 94">
                  <a:extLst>
                    <a:ext uri="{FF2B5EF4-FFF2-40B4-BE49-F238E27FC236}">
                      <a16:creationId xmlns:a16="http://schemas.microsoft.com/office/drawing/2014/main" id="{C57E7FDD-AD70-403B-315A-A9F581A065F0}"/>
                    </a:ext>
                  </a:extLst>
                </p:cNvPr>
                <p:cNvSpPr/>
                <p:nvPr/>
              </p:nvSpPr>
              <p:spPr>
                <a:xfrm>
                  <a:off x="7325749" y="416407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0" name="Oval 95">
                  <a:extLst>
                    <a:ext uri="{FF2B5EF4-FFF2-40B4-BE49-F238E27FC236}">
                      <a16:creationId xmlns:a16="http://schemas.microsoft.com/office/drawing/2014/main" id="{C6CBA3DA-668E-09CD-5732-B2D4D4ED50CF}"/>
                    </a:ext>
                  </a:extLst>
                </p:cNvPr>
                <p:cNvSpPr/>
                <p:nvPr/>
              </p:nvSpPr>
              <p:spPr>
                <a:xfrm>
                  <a:off x="7384219" y="4368693"/>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1" name="Oval 96">
                  <a:extLst>
                    <a:ext uri="{FF2B5EF4-FFF2-40B4-BE49-F238E27FC236}">
                      <a16:creationId xmlns:a16="http://schemas.microsoft.com/office/drawing/2014/main" id="{22D3BCE5-60FA-D2FC-9C24-F5E336B0097D}"/>
                    </a:ext>
                  </a:extLst>
                </p:cNvPr>
                <p:cNvSpPr/>
                <p:nvPr/>
              </p:nvSpPr>
              <p:spPr>
                <a:xfrm>
                  <a:off x="7512600" y="441659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2" name="Oval 97">
                  <a:extLst>
                    <a:ext uri="{FF2B5EF4-FFF2-40B4-BE49-F238E27FC236}">
                      <a16:creationId xmlns:a16="http://schemas.microsoft.com/office/drawing/2014/main" id="{669CB4B3-0373-7AEE-A909-65601A91EB64}"/>
                    </a:ext>
                  </a:extLst>
                </p:cNvPr>
                <p:cNvSpPr/>
                <p:nvPr/>
              </p:nvSpPr>
              <p:spPr>
                <a:xfrm>
                  <a:off x="7512600" y="4549946"/>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3" name="Oval 98">
                  <a:extLst>
                    <a:ext uri="{FF2B5EF4-FFF2-40B4-BE49-F238E27FC236}">
                      <a16:creationId xmlns:a16="http://schemas.microsoft.com/office/drawing/2014/main" id="{D37E8E70-1314-F13E-0C6D-BF2A6CCE36D5}"/>
                    </a:ext>
                  </a:extLst>
                </p:cNvPr>
                <p:cNvSpPr/>
                <p:nvPr/>
              </p:nvSpPr>
              <p:spPr>
                <a:xfrm>
                  <a:off x="7279389" y="4790537"/>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4" name="Oval 99">
                  <a:extLst>
                    <a:ext uri="{FF2B5EF4-FFF2-40B4-BE49-F238E27FC236}">
                      <a16:creationId xmlns:a16="http://schemas.microsoft.com/office/drawing/2014/main" id="{27B84D0B-1063-AD79-4612-DB7ADDFCDD46}"/>
                    </a:ext>
                  </a:extLst>
                </p:cNvPr>
                <p:cNvSpPr/>
                <p:nvPr/>
              </p:nvSpPr>
              <p:spPr>
                <a:xfrm>
                  <a:off x="7683591" y="4045901"/>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5" name="Oval 100">
                  <a:extLst>
                    <a:ext uri="{FF2B5EF4-FFF2-40B4-BE49-F238E27FC236}">
                      <a16:creationId xmlns:a16="http://schemas.microsoft.com/office/drawing/2014/main" id="{E7D9E0D3-2FC6-27AE-2607-1EE9BC6975A2}"/>
                    </a:ext>
                  </a:extLst>
                </p:cNvPr>
                <p:cNvSpPr/>
                <p:nvPr/>
              </p:nvSpPr>
              <p:spPr>
                <a:xfrm>
                  <a:off x="7620591" y="411465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6" name="Oval 101">
                  <a:extLst>
                    <a:ext uri="{FF2B5EF4-FFF2-40B4-BE49-F238E27FC236}">
                      <a16:creationId xmlns:a16="http://schemas.microsoft.com/office/drawing/2014/main" id="{D85541EF-6D85-96CD-3C0F-A4E4148752DB}"/>
                    </a:ext>
                  </a:extLst>
                </p:cNvPr>
                <p:cNvSpPr/>
                <p:nvPr/>
              </p:nvSpPr>
              <p:spPr>
                <a:xfrm>
                  <a:off x="7591163" y="416832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7" name="Oval 102">
                  <a:extLst>
                    <a:ext uri="{FF2B5EF4-FFF2-40B4-BE49-F238E27FC236}">
                      <a16:creationId xmlns:a16="http://schemas.microsoft.com/office/drawing/2014/main" id="{0668B5AF-208D-8DE3-D5DF-9D40ACA41D6E}"/>
                    </a:ext>
                  </a:extLst>
                </p:cNvPr>
                <p:cNvSpPr/>
                <p:nvPr/>
              </p:nvSpPr>
              <p:spPr>
                <a:xfrm>
                  <a:off x="7562996" y="4066399"/>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8" name="Oval 103">
                  <a:extLst>
                    <a:ext uri="{FF2B5EF4-FFF2-40B4-BE49-F238E27FC236}">
                      <a16:creationId xmlns:a16="http://schemas.microsoft.com/office/drawing/2014/main" id="{FE99D0CC-0640-8D58-7A49-54DB47C2ABDF}"/>
                    </a:ext>
                  </a:extLst>
                </p:cNvPr>
                <p:cNvSpPr/>
                <p:nvPr/>
              </p:nvSpPr>
              <p:spPr>
                <a:xfrm>
                  <a:off x="7501116" y="4054494"/>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19" name="Oval 104">
                  <a:extLst>
                    <a:ext uri="{FF2B5EF4-FFF2-40B4-BE49-F238E27FC236}">
                      <a16:creationId xmlns:a16="http://schemas.microsoft.com/office/drawing/2014/main" id="{712DC9F1-5745-E96A-0251-6A560ABA550B}"/>
                    </a:ext>
                  </a:extLst>
                </p:cNvPr>
                <p:cNvSpPr/>
                <p:nvPr/>
              </p:nvSpPr>
              <p:spPr>
                <a:xfrm>
                  <a:off x="7493973" y="4087832"/>
                  <a:ext cx="126000" cy="126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220" name="TextBox 105">
                  <a:extLst>
                    <a:ext uri="{FF2B5EF4-FFF2-40B4-BE49-F238E27FC236}">
                      <a16:creationId xmlns:a16="http://schemas.microsoft.com/office/drawing/2014/main" id="{C6421B97-57BA-07A2-8E42-B18B040EA53A}"/>
                    </a:ext>
                  </a:extLst>
                </p:cNvPr>
                <p:cNvSpPr txBox="1"/>
                <p:nvPr/>
              </p:nvSpPr>
              <p:spPr>
                <a:xfrm>
                  <a:off x="5887261" y="2437023"/>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3</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1" name="TextBox 106">
                  <a:extLst>
                    <a:ext uri="{FF2B5EF4-FFF2-40B4-BE49-F238E27FC236}">
                      <a16:creationId xmlns:a16="http://schemas.microsoft.com/office/drawing/2014/main" id="{8AE7F117-041A-2B0A-454C-9D7D62BC135B}"/>
                    </a:ext>
                  </a:extLst>
                </p:cNvPr>
                <p:cNvSpPr txBox="1"/>
                <p:nvPr/>
              </p:nvSpPr>
              <p:spPr>
                <a:xfrm>
                  <a:off x="6785712" y="5137768"/>
                  <a:ext cx="99386"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2" name="TextBox 107">
                  <a:extLst>
                    <a:ext uri="{FF2B5EF4-FFF2-40B4-BE49-F238E27FC236}">
                      <a16:creationId xmlns:a16="http://schemas.microsoft.com/office/drawing/2014/main" id="{604CACC6-AE06-1CC9-0FC5-5250E7EA8D60}"/>
                    </a:ext>
                  </a:extLst>
                </p:cNvPr>
                <p:cNvSpPr txBox="1"/>
                <p:nvPr/>
              </p:nvSpPr>
              <p:spPr>
                <a:xfrm>
                  <a:off x="9037208" y="5137768"/>
                  <a:ext cx="198772"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12</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3" name="TextBox 108">
                  <a:extLst>
                    <a:ext uri="{FF2B5EF4-FFF2-40B4-BE49-F238E27FC236}">
                      <a16:creationId xmlns:a16="http://schemas.microsoft.com/office/drawing/2014/main" id="{A18BA67B-5F16-669C-0936-8685EB65CA4B}"/>
                    </a:ext>
                  </a:extLst>
                </p:cNvPr>
                <p:cNvSpPr txBox="1"/>
                <p:nvPr/>
              </p:nvSpPr>
              <p:spPr>
                <a:xfrm>
                  <a:off x="9813906" y="5137768"/>
                  <a:ext cx="198772"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16</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4" name="TextBox 109">
                  <a:extLst>
                    <a:ext uri="{FF2B5EF4-FFF2-40B4-BE49-F238E27FC236}">
                      <a16:creationId xmlns:a16="http://schemas.microsoft.com/office/drawing/2014/main" id="{8142D11E-C4D9-5631-F984-88C371247C85}"/>
                    </a:ext>
                  </a:extLst>
                </p:cNvPr>
                <p:cNvSpPr txBox="1"/>
                <p:nvPr/>
              </p:nvSpPr>
              <p:spPr>
                <a:xfrm>
                  <a:off x="10578287" y="5137768"/>
                  <a:ext cx="198772" cy="215444"/>
                </a:xfrm>
                <a:prstGeom prst="rect">
                  <a:avLst/>
                </a:prstGeom>
                <a:noFill/>
              </p:spPr>
              <p:txBody>
                <a:bodyPr wrap="none" lIns="0" tIns="0" rIns="0" bIns="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20</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5" name="TextBox 110">
                  <a:extLst>
                    <a:ext uri="{FF2B5EF4-FFF2-40B4-BE49-F238E27FC236}">
                      <a16:creationId xmlns:a16="http://schemas.microsoft.com/office/drawing/2014/main" id="{1389540D-1DAA-BDF4-9355-E87E3575E4A2}"/>
                    </a:ext>
                  </a:extLst>
                </p:cNvPr>
                <p:cNvSpPr txBox="1"/>
                <p:nvPr/>
              </p:nvSpPr>
              <p:spPr>
                <a:xfrm>
                  <a:off x="9168860" y="4520192"/>
                  <a:ext cx="1960971" cy="430887"/>
                </a:xfrm>
                <a:prstGeom prst="rect">
                  <a:avLst/>
                </a:prstGeom>
                <a:noFill/>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 = 0.67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ea typeface="+mn-ea"/>
                      <a:cs typeface="Arial"/>
                    </a:rPr>
                    <a:t>p = 0.000</a:t>
                  </a:r>
                  <a:endParaRPr kumimoji="0" lang="en-GB" sz="2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grpSp>
          <p:pic>
            <p:nvPicPr>
              <p:cNvPr id="118" name="Graphic 111">
                <a:extLst>
                  <a:ext uri="{FF2B5EF4-FFF2-40B4-BE49-F238E27FC236}">
                    <a16:creationId xmlns:a16="http://schemas.microsoft.com/office/drawing/2014/main" id="{0CF5085E-51CD-3F0E-FD9E-94A270EEA03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281845" y="378876"/>
                <a:ext cx="737398" cy="488062"/>
              </a:xfrm>
              <a:prstGeom prst="rect">
                <a:avLst/>
              </a:prstGeom>
            </p:spPr>
          </p:pic>
          <p:pic>
            <p:nvPicPr>
              <p:cNvPr id="119" name="Graphic 112">
                <a:extLst>
                  <a:ext uri="{FF2B5EF4-FFF2-40B4-BE49-F238E27FC236}">
                    <a16:creationId xmlns:a16="http://schemas.microsoft.com/office/drawing/2014/main" id="{DA6746F2-8163-BE4D-C3C8-5F4617FFD25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281848" y="960104"/>
                <a:ext cx="737395" cy="484574"/>
              </a:xfrm>
              <a:prstGeom prst="rect">
                <a:avLst/>
              </a:prstGeom>
            </p:spPr>
          </p:pic>
        </p:grpSp>
      </p:grpSp>
      <p:pic>
        <p:nvPicPr>
          <p:cNvPr id="227" name="Billede 226">
            <a:extLst>
              <a:ext uri="{FF2B5EF4-FFF2-40B4-BE49-F238E27FC236}">
                <a16:creationId xmlns:a16="http://schemas.microsoft.com/office/drawing/2014/main" id="{1C475571-6AF7-3616-6D44-ACF4E64D769F}"/>
              </a:ext>
            </a:extLst>
          </p:cNvPr>
          <p:cNvPicPr>
            <a:picLocks noChangeAspect="1"/>
          </p:cNvPicPr>
          <p:nvPr/>
        </p:nvPicPr>
        <p:blipFill>
          <a:blip r:embed="rId7"/>
          <a:stretch>
            <a:fillRect/>
          </a:stretch>
        </p:blipFill>
        <p:spPr>
          <a:xfrm>
            <a:off x="7174123" y="1570941"/>
            <a:ext cx="4312644" cy="4052089"/>
          </a:xfrm>
          <a:prstGeom prst="rect">
            <a:avLst/>
          </a:prstGeom>
        </p:spPr>
      </p:pic>
      <p:pic>
        <p:nvPicPr>
          <p:cNvPr id="228" name="Billede 227">
            <a:extLst>
              <a:ext uri="{FF2B5EF4-FFF2-40B4-BE49-F238E27FC236}">
                <a16:creationId xmlns:a16="http://schemas.microsoft.com/office/drawing/2014/main" id="{811C4242-6EA0-A39C-8B1A-44207CD8236A}"/>
              </a:ext>
            </a:extLst>
          </p:cNvPr>
          <p:cNvPicPr>
            <a:picLocks noChangeAspect="1"/>
          </p:cNvPicPr>
          <p:nvPr/>
        </p:nvPicPr>
        <p:blipFill>
          <a:blip r:embed="rId8"/>
          <a:srcRect/>
          <a:stretch/>
        </p:blipFill>
        <p:spPr>
          <a:xfrm>
            <a:off x="10178238" y="173122"/>
            <a:ext cx="1315262" cy="1315262"/>
          </a:xfrm>
          <a:prstGeom prst="rect">
            <a:avLst/>
          </a:prstGeom>
        </p:spPr>
      </p:pic>
    </p:spTree>
    <p:extLst>
      <p:ext uri="{BB962C8B-B14F-4D97-AF65-F5344CB8AC3E}">
        <p14:creationId xmlns:p14="http://schemas.microsoft.com/office/powerpoint/2010/main" val="204907280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Billede 8">
            <a:extLst>
              <a:ext uri="{FF2B5EF4-FFF2-40B4-BE49-F238E27FC236}">
                <a16:creationId xmlns:a16="http://schemas.microsoft.com/office/drawing/2014/main" id="{16EF928A-20C4-3835-5DEB-85A63ADC8795}"/>
              </a:ext>
            </a:extLst>
          </p:cNvPr>
          <p:cNvPicPr>
            <a:picLocks noChangeAspect="1"/>
          </p:cNvPicPr>
          <p:nvPr/>
        </p:nvPicPr>
        <p:blipFill>
          <a:blip r:embed="rId3"/>
          <a:stretch>
            <a:fillRect/>
          </a:stretch>
        </p:blipFill>
        <p:spPr>
          <a:xfrm>
            <a:off x="236184" y="-750759"/>
            <a:ext cx="8152008" cy="8152008"/>
          </a:xfrm>
          <a:prstGeom prst="rect">
            <a:avLst/>
          </a:prstGeom>
        </p:spPr>
      </p:pic>
      <p:sp>
        <p:nvSpPr>
          <p:cNvPr id="2" name="Pladsholder til tekst 1">
            <a:extLst>
              <a:ext uri="{FF2B5EF4-FFF2-40B4-BE49-F238E27FC236}">
                <a16:creationId xmlns:a16="http://schemas.microsoft.com/office/drawing/2014/main" id="{911B83FD-8351-863F-81E2-40139427DD50}"/>
              </a:ext>
            </a:extLst>
          </p:cNvPr>
          <p:cNvSpPr>
            <a:spLocks noGrp="1"/>
          </p:cNvSpPr>
          <p:nvPr>
            <p:ph type="body" sz="quarter" idx="10"/>
          </p:nvPr>
        </p:nvSpPr>
        <p:spPr>
          <a:xfrm>
            <a:off x="839787" y="4257934"/>
            <a:ext cx="10512425" cy="412562"/>
          </a:xfrm>
        </p:spPr>
        <p:txBody>
          <a:bodyPr/>
          <a:lstStyle/>
          <a:p>
            <a:pPr algn="ctr"/>
            <a:r>
              <a:rPr lang="da-DK"/>
              <a:t>How do I </a:t>
            </a:r>
            <a:r>
              <a:rPr lang="da-DK" err="1"/>
              <a:t>get</a:t>
            </a:r>
            <a:r>
              <a:rPr lang="da-DK"/>
              <a:t> it?</a:t>
            </a:r>
          </a:p>
        </p:txBody>
      </p:sp>
      <p:pic>
        <p:nvPicPr>
          <p:cNvPr id="7" name="Billede 6">
            <a:extLst>
              <a:ext uri="{FF2B5EF4-FFF2-40B4-BE49-F238E27FC236}">
                <a16:creationId xmlns:a16="http://schemas.microsoft.com/office/drawing/2014/main" id="{1966D50F-3746-B07D-0A37-77186B73FD10}"/>
              </a:ext>
            </a:extLst>
          </p:cNvPr>
          <p:cNvPicPr>
            <a:picLocks noChangeAspect="1"/>
          </p:cNvPicPr>
          <p:nvPr/>
        </p:nvPicPr>
        <p:blipFill>
          <a:blip r:embed="rId4"/>
          <a:stretch>
            <a:fillRect/>
          </a:stretch>
        </p:blipFill>
        <p:spPr>
          <a:xfrm>
            <a:off x="4312188" y="2882580"/>
            <a:ext cx="3567621" cy="885331"/>
          </a:xfrm>
          <a:prstGeom prst="rect">
            <a:avLst/>
          </a:prstGeom>
        </p:spPr>
      </p:pic>
    </p:spTree>
    <p:extLst>
      <p:ext uri="{BB962C8B-B14F-4D97-AF65-F5344CB8AC3E}">
        <p14:creationId xmlns:p14="http://schemas.microsoft.com/office/powerpoint/2010/main" val="1520305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B031ECA-F515-E111-6431-720808187F9D}"/>
              </a:ext>
            </a:extLst>
          </p:cNvPr>
          <p:cNvSpPr>
            <a:spLocks noGrp="1"/>
          </p:cNvSpPr>
          <p:nvPr>
            <p:ph type="body" sz="quarter" idx="10"/>
          </p:nvPr>
        </p:nvSpPr>
        <p:spPr/>
        <p:txBody>
          <a:bodyPr/>
          <a:lstStyle/>
          <a:p>
            <a:r>
              <a:rPr lang="da-DK"/>
              <a:t>How to </a:t>
            </a:r>
            <a:r>
              <a:rPr lang="da-DK" err="1"/>
              <a:t>get</a:t>
            </a:r>
            <a:r>
              <a:rPr lang="da-DK"/>
              <a:t> ACT</a:t>
            </a:r>
          </a:p>
        </p:txBody>
      </p:sp>
      <p:pic>
        <p:nvPicPr>
          <p:cNvPr id="8" name="Picture Placeholder 7">
            <a:extLst>
              <a:ext uri="{FF2B5EF4-FFF2-40B4-BE49-F238E27FC236}">
                <a16:creationId xmlns:a16="http://schemas.microsoft.com/office/drawing/2014/main" id="{44F91A40-1BB8-FBF5-12A9-B0F73DE2BED7}"/>
              </a:ext>
            </a:extLst>
          </p:cNvPr>
          <p:cNvPicPr>
            <a:picLocks noGrp="1" noChangeAspect="1"/>
          </p:cNvPicPr>
          <p:nvPr>
            <p:ph type="pic" sz="quarter" idx="12"/>
          </p:nvPr>
        </p:nvPicPr>
        <p:blipFill>
          <a:blip r:embed="rId3">
            <a:duotone>
              <a:prstClr val="black"/>
              <a:srgbClr val="3C5B56">
                <a:tint val="45000"/>
                <a:satMod val="400000"/>
              </a:srgbClr>
            </a:duotone>
          </a:blip>
          <a:srcRect l="7296" r="7296"/>
          <a:stretch/>
        </p:blipFill>
        <p:spPr>
          <a:xfrm>
            <a:off x="6291072" y="1488384"/>
            <a:ext cx="5175505" cy="4043037"/>
          </a:xfrm>
          <a:effectLst/>
        </p:spPr>
      </p:pic>
      <p:sp>
        <p:nvSpPr>
          <p:cNvPr id="5" name="Text Placeholder 4">
            <a:extLst>
              <a:ext uri="{FF2B5EF4-FFF2-40B4-BE49-F238E27FC236}">
                <a16:creationId xmlns:a16="http://schemas.microsoft.com/office/drawing/2014/main" id="{88D35EF9-7D82-8FB6-B85B-13313CD3F7C1}"/>
              </a:ext>
            </a:extLst>
          </p:cNvPr>
          <p:cNvSpPr>
            <a:spLocks noGrp="1"/>
          </p:cNvSpPr>
          <p:nvPr>
            <p:ph type="body" sz="quarter" idx="11"/>
          </p:nvPr>
        </p:nvSpPr>
        <p:spPr>
          <a:xfrm>
            <a:off x="839786" y="1852025"/>
            <a:ext cx="5256213" cy="2372503"/>
          </a:xfrm>
        </p:spPr>
        <p:txBody>
          <a:bodyPr/>
          <a:lstStyle/>
          <a:p>
            <a:pPr marL="342900" indent="-342900">
              <a:buFont typeface="Normal systemskrift"/>
              <a:buChar char="-"/>
            </a:pPr>
            <a:r>
              <a:rPr lang="en-GB"/>
              <a:t>ACT is a licensed feature!</a:t>
            </a:r>
          </a:p>
          <a:p>
            <a:pPr marL="342900" indent="-342900">
              <a:buFont typeface="Normal systemskrift"/>
              <a:buChar char="-"/>
            </a:pPr>
            <a:endParaRPr lang="en-GB"/>
          </a:p>
          <a:p>
            <a:pPr marL="342900" indent="-342900">
              <a:buFont typeface="Normal systemskrift"/>
              <a:buChar char="-"/>
            </a:pPr>
            <a:r>
              <a:rPr lang="en-GB"/>
              <a:t>Available as default on all new purchases of Affinity Compact upon the launch of ACT</a:t>
            </a:r>
          </a:p>
          <a:p>
            <a:pPr marL="342900" indent="-342900">
              <a:buFont typeface="Normal systemskrift"/>
              <a:buChar char="-"/>
            </a:pPr>
            <a:endParaRPr lang="en-GB"/>
          </a:p>
          <a:p>
            <a:pPr marL="342900" indent="-342900">
              <a:buFont typeface="Normal systemskrift"/>
              <a:buChar char="-"/>
            </a:pPr>
            <a:r>
              <a:rPr lang="en-GB"/>
              <a:t>ACT is a chargeable add-on for existing units</a:t>
            </a:r>
          </a:p>
        </p:txBody>
      </p:sp>
      <p:sp>
        <p:nvSpPr>
          <p:cNvPr id="9" name="Text Placeholder 2">
            <a:extLst>
              <a:ext uri="{FF2B5EF4-FFF2-40B4-BE49-F238E27FC236}">
                <a16:creationId xmlns:a16="http://schemas.microsoft.com/office/drawing/2014/main" id="{0934BC32-FEE2-B292-1BDF-5BA5C783044B}"/>
              </a:ext>
            </a:extLst>
          </p:cNvPr>
          <p:cNvSpPr txBox="1">
            <a:spLocks/>
          </p:cNvSpPr>
          <p:nvPr/>
        </p:nvSpPr>
        <p:spPr>
          <a:xfrm>
            <a:off x="839787" y="5189492"/>
            <a:ext cx="4253989" cy="506347"/>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lang="da-DK" sz="2000" kern="1200" smtClean="0">
                <a:solidFill>
                  <a:schemeClr val="tx1"/>
                </a:solidFill>
                <a:effectLst/>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chemeClr val="tx1"/>
              </a:buClr>
              <a:buFont typeface="Systemskrift"/>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chemeClr val="tx1"/>
              </a:buClr>
              <a:buFont typeface="Systemskrift"/>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100">
                <a:solidFill>
                  <a:schemeClr val="bg1"/>
                </a:solidFill>
              </a:rPr>
              <a:t>ACT also compatible with selected GSI and MedRx products </a:t>
            </a:r>
          </a:p>
          <a:p>
            <a:r>
              <a:rPr lang="en-GB" sz="1100">
                <a:solidFill>
                  <a:schemeClr val="bg1"/>
                </a:solidFill>
              </a:rPr>
              <a:t>Callisto™ will get ACT with a future software update</a:t>
            </a:r>
          </a:p>
        </p:txBody>
      </p:sp>
    </p:spTree>
    <p:extLst>
      <p:ext uri="{BB962C8B-B14F-4D97-AF65-F5344CB8AC3E}">
        <p14:creationId xmlns:p14="http://schemas.microsoft.com/office/powerpoint/2010/main" val="374065159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ladsholder til tekst 5">
            <a:extLst>
              <a:ext uri="{FF2B5EF4-FFF2-40B4-BE49-F238E27FC236}">
                <a16:creationId xmlns:a16="http://schemas.microsoft.com/office/drawing/2014/main" id="{45A4CB2C-68E6-10C1-FBB0-7AA4E24DFF69}"/>
              </a:ext>
            </a:extLst>
          </p:cNvPr>
          <p:cNvSpPr>
            <a:spLocks noGrp="1"/>
          </p:cNvSpPr>
          <p:nvPr>
            <p:ph type="body" sz="quarter" idx="11"/>
          </p:nvPr>
        </p:nvSpPr>
        <p:spPr>
          <a:xfrm>
            <a:off x="839788" y="1901883"/>
            <a:ext cx="4895850" cy="3665207"/>
          </a:xfrm>
        </p:spPr>
        <p:txBody>
          <a:bodyPr/>
          <a:lstStyle/>
          <a:p>
            <a:pPr marL="342900" indent="-342900">
              <a:buFont typeface="Normal systemskrift"/>
              <a:buChar char="-"/>
            </a:pPr>
            <a:r>
              <a:rPr lang="da-DK"/>
              <a:t>ACT is </a:t>
            </a:r>
            <a:r>
              <a:rPr lang="da-DK" err="1"/>
              <a:t>performed</a:t>
            </a:r>
            <a:r>
              <a:rPr lang="da-DK"/>
              <a:t> with the same </a:t>
            </a:r>
            <a:r>
              <a:rPr lang="da-DK" err="1"/>
              <a:t>accessories</a:t>
            </a:r>
            <a:r>
              <a:rPr lang="da-DK"/>
              <a:t> as </a:t>
            </a:r>
            <a:r>
              <a:rPr lang="da-DK" err="1"/>
              <a:t>traditional</a:t>
            </a:r>
            <a:r>
              <a:rPr lang="da-DK"/>
              <a:t> AC pure tone </a:t>
            </a:r>
            <a:r>
              <a:rPr lang="da-DK" err="1"/>
              <a:t>testing</a:t>
            </a:r>
            <a:endParaRPr lang="da-DK"/>
          </a:p>
          <a:p>
            <a:pPr marL="342900" indent="-342900">
              <a:buFont typeface="Normal systemskrift"/>
              <a:buChar char="-"/>
            </a:pPr>
            <a:endParaRPr lang="da-DK"/>
          </a:p>
          <a:p>
            <a:pPr marL="342900" indent="-342900">
              <a:buFont typeface="Normal systemskrift"/>
              <a:buChar char="-"/>
            </a:pPr>
            <a:r>
              <a:rPr lang="da-DK"/>
              <a:t>Compatible with standard </a:t>
            </a:r>
            <a:r>
              <a:rPr lang="da-DK" err="1"/>
              <a:t>headphones</a:t>
            </a:r>
            <a:r>
              <a:rPr lang="da-DK"/>
              <a:t>, </a:t>
            </a:r>
            <a:r>
              <a:rPr lang="da-DK" err="1"/>
              <a:t>insert</a:t>
            </a:r>
            <a:r>
              <a:rPr lang="da-DK"/>
              <a:t> </a:t>
            </a:r>
            <a:r>
              <a:rPr lang="da-DK" err="1"/>
              <a:t>phones</a:t>
            </a:r>
            <a:r>
              <a:rPr lang="da-DK"/>
              <a:t> and </a:t>
            </a:r>
            <a:r>
              <a:rPr lang="da-DK" err="1"/>
              <a:t>circumaural</a:t>
            </a:r>
            <a:r>
              <a:rPr lang="da-DK"/>
              <a:t> </a:t>
            </a:r>
            <a:r>
              <a:rPr lang="da-DK" err="1"/>
              <a:t>headphones</a:t>
            </a:r>
            <a:endParaRPr lang="da-DK"/>
          </a:p>
          <a:p>
            <a:pPr marL="342900" indent="-342900">
              <a:buFont typeface="Normal systemskrift"/>
              <a:buChar char="-"/>
            </a:pPr>
            <a:endParaRPr lang="da-DK"/>
          </a:p>
          <a:p>
            <a:pPr marL="342900" indent="-342900">
              <a:buFont typeface="Normal systemskrift"/>
              <a:buChar char="-"/>
            </a:pPr>
            <a:r>
              <a:rPr lang="da-DK"/>
              <a:t>No </a:t>
            </a:r>
            <a:r>
              <a:rPr lang="da-DK" err="1"/>
              <a:t>additional</a:t>
            </a:r>
            <a:r>
              <a:rPr lang="da-DK"/>
              <a:t> </a:t>
            </a:r>
            <a:r>
              <a:rPr lang="da-DK" err="1"/>
              <a:t>calibration</a:t>
            </a:r>
            <a:r>
              <a:rPr lang="da-DK"/>
              <a:t> </a:t>
            </a:r>
            <a:r>
              <a:rPr lang="da-DK" err="1"/>
              <a:t>needed</a:t>
            </a:r>
            <a:endParaRPr lang="da-DK"/>
          </a:p>
        </p:txBody>
      </p:sp>
      <p:sp>
        <p:nvSpPr>
          <p:cNvPr id="8" name="Pladsholder til tekst 7">
            <a:extLst>
              <a:ext uri="{FF2B5EF4-FFF2-40B4-BE49-F238E27FC236}">
                <a16:creationId xmlns:a16="http://schemas.microsoft.com/office/drawing/2014/main" id="{CB684B49-A4B1-A8F0-3E14-79C02C9D1748}"/>
              </a:ext>
            </a:extLst>
          </p:cNvPr>
          <p:cNvSpPr>
            <a:spLocks noGrp="1"/>
          </p:cNvSpPr>
          <p:nvPr>
            <p:ph type="body" sz="quarter" idx="10"/>
          </p:nvPr>
        </p:nvSpPr>
        <p:spPr>
          <a:xfrm>
            <a:off x="839788" y="1075822"/>
            <a:ext cx="9611804" cy="412562"/>
          </a:xfrm>
        </p:spPr>
        <p:txBody>
          <a:bodyPr/>
          <a:lstStyle/>
          <a:p>
            <a:r>
              <a:rPr lang="da-DK"/>
              <a:t>What equipment do I need to perform ACT?</a:t>
            </a:r>
          </a:p>
        </p:txBody>
      </p:sp>
      <p:pic>
        <p:nvPicPr>
          <p:cNvPr id="11" name="Picture 4" descr="A group of people sitting at a desk&#10;&#10;Description automatically generated">
            <a:extLst>
              <a:ext uri="{FF2B5EF4-FFF2-40B4-BE49-F238E27FC236}">
                <a16:creationId xmlns:a16="http://schemas.microsoft.com/office/drawing/2014/main" id="{F3B2E37E-9F95-09D1-65AE-9497D3DB3EA3}"/>
              </a:ext>
            </a:extLst>
          </p:cNvPr>
          <p:cNvPicPr>
            <a:picLocks noChangeAspect="1"/>
          </p:cNvPicPr>
          <p:nvPr/>
        </p:nvPicPr>
        <p:blipFill rotWithShape="1">
          <a:blip r:embed="rId3"/>
          <a:srcRect l="17234" t="27005" r="20141" b="15007"/>
          <a:stretch/>
        </p:blipFill>
        <p:spPr>
          <a:xfrm>
            <a:off x="6096000" y="1852025"/>
            <a:ext cx="6096000" cy="3763133"/>
          </a:xfrm>
          <a:prstGeom prst="rect">
            <a:avLst/>
          </a:prstGeom>
          <a:effectLst/>
        </p:spPr>
      </p:pic>
    </p:spTree>
    <p:extLst>
      <p:ext uri="{BB962C8B-B14F-4D97-AF65-F5344CB8AC3E}">
        <p14:creationId xmlns:p14="http://schemas.microsoft.com/office/powerpoint/2010/main" val="2960380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lede 4">
            <a:extLst>
              <a:ext uri="{FF2B5EF4-FFF2-40B4-BE49-F238E27FC236}">
                <a16:creationId xmlns:a16="http://schemas.microsoft.com/office/drawing/2014/main" id="{5D190189-0495-6C94-1174-E04E6DF169D2}"/>
              </a:ext>
            </a:extLst>
          </p:cNvPr>
          <p:cNvPicPr>
            <a:picLocks noChangeAspect="1"/>
          </p:cNvPicPr>
          <p:nvPr/>
        </p:nvPicPr>
        <p:blipFill>
          <a:blip r:embed="rId3"/>
          <a:stretch>
            <a:fillRect/>
          </a:stretch>
        </p:blipFill>
        <p:spPr>
          <a:xfrm>
            <a:off x="236184" y="-750759"/>
            <a:ext cx="8152008" cy="8152008"/>
          </a:xfrm>
          <a:prstGeom prst="rect">
            <a:avLst/>
          </a:prstGeom>
        </p:spPr>
      </p:pic>
      <p:pic>
        <p:nvPicPr>
          <p:cNvPr id="6" name="Billede 5">
            <a:extLst>
              <a:ext uri="{FF2B5EF4-FFF2-40B4-BE49-F238E27FC236}">
                <a16:creationId xmlns:a16="http://schemas.microsoft.com/office/drawing/2014/main" id="{9AA5888D-692C-C6EE-6EC2-712A85651CA9}"/>
              </a:ext>
            </a:extLst>
          </p:cNvPr>
          <p:cNvPicPr>
            <a:picLocks noChangeAspect="1"/>
          </p:cNvPicPr>
          <p:nvPr/>
        </p:nvPicPr>
        <p:blipFill>
          <a:blip r:embed="rId4"/>
          <a:srcRect/>
          <a:stretch/>
        </p:blipFill>
        <p:spPr>
          <a:xfrm>
            <a:off x="4312188" y="2882580"/>
            <a:ext cx="3567620" cy="885331"/>
          </a:xfrm>
          <a:prstGeom prst="rect">
            <a:avLst/>
          </a:prstGeom>
        </p:spPr>
      </p:pic>
      <p:sp>
        <p:nvSpPr>
          <p:cNvPr id="7" name="Pladsholder til tekst 1">
            <a:extLst>
              <a:ext uri="{FF2B5EF4-FFF2-40B4-BE49-F238E27FC236}">
                <a16:creationId xmlns:a16="http://schemas.microsoft.com/office/drawing/2014/main" id="{D0AD983B-47BA-05DC-A339-C31FCAD0A6D4}"/>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da-DK"/>
              <a:t>How to </a:t>
            </a:r>
            <a:r>
              <a:rPr lang="da-DK" err="1"/>
              <a:t>use</a:t>
            </a:r>
            <a:r>
              <a:rPr lang="da-DK"/>
              <a:t> the </a:t>
            </a:r>
            <a:r>
              <a:rPr lang="da-DK" err="1"/>
              <a:t>result</a:t>
            </a:r>
            <a:r>
              <a:rPr lang="da-DK"/>
              <a:t>?</a:t>
            </a:r>
          </a:p>
        </p:txBody>
      </p:sp>
    </p:spTree>
    <p:extLst>
      <p:ext uri="{BB962C8B-B14F-4D97-AF65-F5344CB8AC3E}">
        <p14:creationId xmlns:p14="http://schemas.microsoft.com/office/powerpoint/2010/main" val="18543687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
            <a:extLst>
              <a:ext uri="{FF2B5EF4-FFF2-40B4-BE49-F238E27FC236}">
                <a16:creationId xmlns:a16="http://schemas.microsoft.com/office/drawing/2014/main" id="{43F47DDD-313E-60E8-37C6-5B550DE1C32E}"/>
              </a:ext>
            </a:extLst>
          </p:cNvPr>
          <p:cNvSpPr>
            <a:spLocks noGrp="1"/>
          </p:cNvSpPr>
          <p:nvPr>
            <p:ph type="body" sz="quarter" idx="10"/>
          </p:nvPr>
        </p:nvSpPr>
        <p:spPr>
          <a:xfrm>
            <a:off x="839787" y="1075822"/>
            <a:ext cx="10512425" cy="412562"/>
          </a:xfrm>
        </p:spPr>
        <p:txBody>
          <a:bodyPr/>
          <a:lstStyle/>
          <a:p>
            <a:r>
              <a:rPr lang="da-DK"/>
              <a:t>ACT as a part of the hearing aid fitting </a:t>
            </a:r>
          </a:p>
        </p:txBody>
      </p:sp>
      <p:pic>
        <p:nvPicPr>
          <p:cNvPr id="4" name="Billede 3">
            <a:extLst>
              <a:ext uri="{FF2B5EF4-FFF2-40B4-BE49-F238E27FC236}">
                <a16:creationId xmlns:a16="http://schemas.microsoft.com/office/drawing/2014/main" id="{00E9F50B-B23D-2472-061A-38FE03F5F423}"/>
              </a:ext>
            </a:extLst>
          </p:cNvPr>
          <p:cNvPicPr>
            <a:picLocks noChangeAspect="1"/>
          </p:cNvPicPr>
          <p:nvPr/>
        </p:nvPicPr>
        <p:blipFill rotWithShape="1">
          <a:blip r:embed="rId3"/>
          <a:srcRect t="29188"/>
          <a:stretch/>
        </p:blipFill>
        <p:spPr>
          <a:xfrm>
            <a:off x="243659" y="2395354"/>
            <a:ext cx="11661829" cy="2778828"/>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31506518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7CCE190-ED8C-B3B6-DF72-CAEA3A720D1E}"/>
              </a:ext>
            </a:extLst>
          </p:cNvPr>
          <p:cNvPicPr>
            <a:picLocks noChangeAspect="1"/>
          </p:cNvPicPr>
          <p:nvPr/>
        </p:nvPicPr>
        <p:blipFill>
          <a:blip r:embed="rId3"/>
          <a:stretch>
            <a:fillRect/>
          </a:stretch>
        </p:blipFill>
        <p:spPr>
          <a:xfrm>
            <a:off x="864672" y="1669333"/>
            <a:ext cx="10462656" cy="3321362"/>
          </a:xfrm>
          <a:prstGeom prst="rect">
            <a:avLst/>
          </a:prstGeom>
        </p:spPr>
      </p:pic>
      <p:sp>
        <p:nvSpPr>
          <p:cNvPr id="5" name="Pladsholder til tekst 4">
            <a:extLst>
              <a:ext uri="{FF2B5EF4-FFF2-40B4-BE49-F238E27FC236}">
                <a16:creationId xmlns:a16="http://schemas.microsoft.com/office/drawing/2014/main" id="{D16484FA-6F19-79D8-553A-CFB100213182}"/>
              </a:ext>
            </a:extLst>
          </p:cNvPr>
          <p:cNvSpPr>
            <a:spLocks noGrp="1"/>
          </p:cNvSpPr>
          <p:nvPr>
            <p:ph type="body" sz="quarter" idx="10"/>
          </p:nvPr>
        </p:nvSpPr>
        <p:spPr/>
        <p:txBody>
          <a:bodyPr/>
          <a:lstStyle/>
          <a:p>
            <a:r>
              <a:rPr lang="da-DK"/>
              <a:t>ACT </a:t>
            </a:r>
            <a:r>
              <a:rPr lang="da-DK" err="1"/>
              <a:t>value</a:t>
            </a:r>
            <a:r>
              <a:rPr lang="da-DK"/>
              <a:t> guide</a:t>
            </a:r>
          </a:p>
        </p:txBody>
      </p:sp>
      <p:grpSp>
        <p:nvGrpSpPr>
          <p:cNvPr id="13" name="Group 12">
            <a:extLst>
              <a:ext uri="{FF2B5EF4-FFF2-40B4-BE49-F238E27FC236}">
                <a16:creationId xmlns:a16="http://schemas.microsoft.com/office/drawing/2014/main" id="{98C8D032-20CD-8FF7-CC8A-4F3CEC266F08}"/>
              </a:ext>
            </a:extLst>
          </p:cNvPr>
          <p:cNvGrpSpPr/>
          <p:nvPr/>
        </p:nvGrpSpPr>
        <p:grpSpPr>
          <a:xfrm>
            <a:off x="718716" y="6858000"/>
            <a:ext cx="10583729" cy="3042323"/>
            <a:chOff x="718716" y="6858000"/>
            <a:chExt cx="10583729" cy="3042323"/>
          </a:xfrm>
        </p:grpSpPr>
        <p:pic>
          <p:nvPicPr>
            <p:cNvPr id="4" name="Picture 3">
              <a:extLst>
                <a:ext uri="{FF2B5EF4-FFF2-40B4-BE49-F238E27FC236}">
                  <a16:creationId xmlns:a16="http://schemas.microsoft.com/office/drawing/2014/main" id="{0EE08935-D48C-3F8B-972F-24B9016D3DF8}"/>
                </a:ext>
              </a:extLst>
            </p:cNvPr>
            <p:cNvPicPr>
              <a:picLocks noChangeAspect="1"/>
            </p:cNvPicPr>
            <p:nvPr/>
          </p:nvPicPr>
          <p:blipFill>
            <a:blip r:embed="rId4"/>
            <a:stretch>
              <a:fillRect/>
            </a:stretch>
          </p:blipFill>
          <p:spPr>
            <a:xfrm>
              <a:off x="1102953" y="7047148"/>
              <a:ext cx="10199492" cy="2853175"/>
            </a:xfrm>
            <a:prstGeom prst="rect">
              <a:avLst/>
            </a:prstGeom>
          </p:spPr>
        </p:pic>
        <p:grpSp>
          <p:nvGrpSpPr>
            <p:cNvPr id="12" name="Group 11">
              <a:extLst>
                <a:ext uri="{FF2B5EF4-FFF2-40B4-BE49-F238E27FC236}">
                  <a16:creationId xmlns:a16="http://schemas.microsoft.com/office/drawing/2014/main" id="{A011CE2D-D92D-C0AB-A258-3D642F0B8B4F}"/>
                </a:ext>
              </a:extLst>
            </p:cNvPr>
            <p:cNvGrpSpPr/>
            <p:nvPr/>
          </p:nvGrpSpPr>
          <p:grpSpPr>
            <a:xfrm>
              <a:off x="718716" y="6858000"/>
              <a:ext cx="8136775" cy="2249374"/>
              <a:chOff x="718716" y="6858000"/>
              <a:chExt cx="8136775" cy="2249374"/>
            </a:xfrm>
          </p:grpSpPr>
          <p:sp>
            <p:nvSpPr>
              <p:cNvPr id="7" name="Content Placeholder 5">
                <a:extLst>
                  <a:ext uri="{FF2B5EF4-FFF2-40B4-BE49-F238E27FC236}">
                    <a16:creationId xmlns:a16="http://schemas.microsoft.com/office/drawing/2014/main" id="{D66FE6A5-9A56-D844-61DC-1F9CBAC60243}"/>
                  </a:ext>
                </a:extLst>
              </p:cNvPr>
              <p:cNvSpPr txBox="1">
                <a:spLocks/>
              </p:cNvSpPr>
              <p:nvPr/>
            </p:nvSpPr>
            <p:spPr>
              <a:xfrm rot="16200000">
                <a:off x="-168069" y="7744787"/>
                <a:ext cx="2249372" cy="47580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da-DK" sz="2000">
                    <a:solidFill>
                      <a:schemeClr val="bg1"/>
                    </a:solidFill>
                  </a:rPr>
                  <a:t>Cecilie</a:t>
                </a:r>
                <a:endParaRPr kumimoji="0" lang="en-GB" sz="2000" b="0" i="0" u="none" strike="noStrike" kern="1200" cap="none" spc="0" normalizeH="0" baseline="0" noProof="0">
                  <a:ln>
                    <a:noFill/>
                  </a:ln>
                  <a:solidFill>
                    <a:schemeClr val="bg1"/>
                  </a:solidFill>
                  <a:effectLst/>
                  <a:uLnTx/>
                  <a:uFillTx/>
                </a:endParaRPr>
              </a:p>
            </p:txBody>
          </p:sp>
          <p:sp>
            <p:nvSpPr>
              <p:cNvPr id="9" name="Content Placeholder 5">
                <a:extLst>
                  <a:ext uri="{FF2B5EF4-FFF2-40B4-BE49-F238E27FC236}">
                    <a16:creationId xmlns:a16="http://schemas.microsoft.com/office/drawing/2014/main" id="{3868C55D-CEE3-970C-0920-EF93CDE950B3}"/>
                  </a:ext>
                </a:extLst>
              </p:cNvPr>
              <p:cNvSpPr txBox="1">
                <a:spLocks/>
              </p:cNvSpPr>
              <p:nvPr/>
            </p:nvSpPr>
            <p:spPr>
              <a:xfrm rot="16200000">
                <a:off x="3660394" y="7780398"/>
                <a:ext cx="2240656" cy="39585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2000" b="0" i="0" u="none" strike="noStrike" kern="1200" cap="none" spc="0" normalizeH="0" baseline="0" noProof="0" err="1">
                    <a:ln>
                      <a:noFill/>
                    </a:ln>
                    <a:solidFill>
                      <a:schemeClr val="bg1"/>
                    </a:solidFill>
                    <a:effectLst/>
                    <a:uLnTx/>
                    <a:uFillTx/>
                    <a:latin typeface="Arial" pitchFamily="34" charset="0"/>
                    <a:ea typeface="+mn-ea"/>
                    <a:cs typeface="Arial" pitchFamily="34" charset="0"/>
                  </a:rPr>
                  <a:t>Rasna</a:t>
                </a:r>
                <a:endParaRPr kumimoji="0" lang="en-GB" sz="2000" b="0" i="0" u="none" strike="noStrike" kern="1200" cap="none" spc="0" normalizeH="0" baseline="0" noProof="0">
                  <a:ln>
                    <a:noFill/>
                  </a:ln>
                  <a:solidFill>
                    <a:schemeClr val="bg1"/>
                  </a:solidFill>
                  <a:effectLst/>
                  <a:uLnTx/>
                  <a:uFillTx/>
                  <a:latin typeface="Arial" pitchFamily="34" charset="0"/>
                  <a:ea typeface="+mn-ea"/>
                  <a:cs typeface="Arial" pitchFamily="34" charset="0"/>
                </a:endParaRPr>
              </a:p>
            </p:txBody>
          </p:sp>
          <p:sp>
            <p:nvSpPr>
              <p:cNvPr id="10" name="Content Placeholder 5">
                <a:extLst>
                  <a:ext uri="{FF2B5EF4-FFF2-40B4-BE49-F238E27FC236}">
                    <a16:creationId xmlns:a16="http://schemas.microsoft.com/office/drawing/2014/main" id="{BB9EC9DF-FA42-9C26-1B20-D646F1B20ABB}"/>
                  </a:ext>
                </a:extLst>
              </p:cNvPr>
              <p:cNvSpPr txBox="1">
                <a:spLocks/>
              </p:cNvSpPr>
              <p:nvPr/>
            </p:nvSpPr>
            <p:spPr>
              <a:xfrm rot="16200000">
                <a:off x="7544016" y="7787178"/>
                <a:ext cx="2231938" cy="39101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2000" b="0" i="0" u="none" strike="noStrike" kern="1200" cap="none" spc="0" normalizeH="0" baseline="0" noProof="0">
                    <a:ln>
                      <a:noFill/>
                    </a:ln>
                    <a:solidFill>
                      <a:schemeClr val="bg1"/>
                    </a:solidFill>
                    <a:effectLst/>
                    <a:uLnTx/>
                    <a:uFillTx/>
                    <a:latin typeface="Arial" pitchFamily="34" charset="0"/>
                    <a:ea typeface="+mn-ea"/>
                    <a:cs typeface="Arial" pitchFamily="34" charset="0"/>
                  </a:rPr>
                  <a:t>Ole</a:t>
                </a:r>
              </a:p>
            </p:txBody>
          </p:sp>
        </p:grpSp>
      </p:grpSp>
    </p:spTree>
    <p:extLst>
      <p:ext uri="{BB962C8B-B14F-4D97-AF65-F5344CB8AC3E}">
        <p14:creationId xmlns:p14="http://schemas.microsoft.com/office/powerpoint/2010/main" val="993431242"/>
      </p:ext>
    </p:extLst>
  </p:cSld>
  <p:clrMapOvr>
    <a:masterClrMapping/>
  </p:clrMapOvr>
  <p:transition spd="slow">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7CCE190-ED8C-B3B6-DF72-CAEA3A720D1E}"/>
              </a:ext>
            </a:extLst>
          </p:cNvPr>
          <p:cNvPicPr>
            <a:picLocks noChangeAspect="1"/>
          </p:cNvPicPr>
          <p:nvPr/>
        </p:nvPicPr>
        <p:blipFill>
          <a:blip r:embed="rId3"/>
          <a:stretch>
            <a:fillRect/>
          </a:stretch>
        </p:blipFill>
        <p:spPr>
          <a:xfrm>
            <a:off x="6960095" y="332656"/>
            <a:ext cx="4605513" cy="1462017"/>
          </a:xfrm>
          <a:prstGeom prst="rect">
            <a:avLst/>
          </a:prstGeom>
        </p:spPr>
      </p:pic>
      <p:sp>
        <p:nvSpPr>
          <p:cNvPr id="5" name="Pladsholder til tekst 4">
            <a:extLst>
              <a:ext uri="{FF2B5EF4-FFF2-40B4-BE49-F238E27FC236}">
                <a16:creationId xmlns:a16="http://schemas.microsoft.com/office/drawing/2014/main" id="{D16484FA-6F19-79D8-553A-CFB100213182}"/>
              </a:ext>
            </a:extLst>
          </p:cNvPr>
          <p:cNvSpPr>
            <a:spLocks noGrp="1"/>
          </p:cNvSpPr>
          <p:nvPr>
            <p:ph type="body" sz="quarter" idx="10"/>
          </p:nvPr>
        </p:nvSpPr>
        <p:spPr/>
        <p:txBody>
          <a:bodyPr/>
          <a:lstStyle/>
          <a:p>
            <a:r>
              <a:rPr lang="da-DK"/>
              <a:t>ACT </a:t>
            </a:r>
            <a:r>
              <a:rPr lang="da-DK" err="1"/>
              <a:t>value</a:t>
            </a:r>
            <a:r>
              <a:rPr lang="da-DK"/>
              <a:t> guide</a:t>
            </a:r>
          </a:p>
        </p:txBody>
      </p:sp>
      <p:grpSp>
        <p:nvGrpSpPr>
          <p:cNvPr id="17" name="Group 16">
            <a:extLst>
              <a:ext uri="{FF2B5EF4-FFF2-40B4-BE49-F238E27FC236}">
                <a16:creationId xmlns:a16="http://schemas.microsoft.com/office/drawing/2014/main" id="{BB2E5446-A401-B375-AC35-1E3D69A47774}"/>
              </a:ext>
            </a:extLst>
          </p:cNvPr>
          <p:cNvGrpSpPr/>
          <p:nvPr/>
        </p:nvGrpSpPr>
        <p:grpSpPr>
          <a:xfrm>
            <a:off x="718716" y="2330893"/>
            <a:ext cx="10548245" cy="3064611"/>
            <a:chOff x="718716" y="2330893"/>
            <a:chExt cx="10548245" cy="3064611"/>
          </a:xfrm>
        </p:grpSpPr>
        <p:grpSp>
          <p:nvGrpSpPr>
            <p:cNvPr id="12" name="Group 11">
              <a:extLst>
                <a:ext uri="{FF2B5EF4-FFF2-40B4-BE49-F238E27FC236}">
                  <a16:creationId xmlns:a16="http://schemas.microsoft.com/office/drawing/2014/main" id="{A011CE2D-D92D-C0AB-A258-3D642F0B8B4F}"/>
                </a:ext>
              </a:extLst>
            </p:cNvPr>
            <p:cNvGrpSpPr/>
            <p:nvPr/>
          </p:nvGrpSpPr>
          <p:grpSpPr>
            <a:xfrm>
              <a:off x="718716" y="2330893"/>
              <a:ext cx="8136775" cy="2249374"/>
              <a:chOff x="718716" y="6858000"/>
              <a:chExt cx="8136775" cy="2249374"/>
            </a:xfrm>
          </p:grpSpPr>
          <p:sp>
            <p:nvSpPr>
              <p:cNvPr id="7" name="Content Placeholder 5">
                <a:extLst>
                  <a:ext uri="{FF2B5EF4-FFF2-40B4-BE49-F238E27FC236}">
                    <a16:creationId xmlns:a16="http://schemas.microsoft.com/office/drawing/2014/main" id="{D66FE6A5-9A56-D844-61DC-1F9CBAC60243}"/>
                  </a:ext>
                </a:extLst>
              </p:cNvPr>
              <p:cNvSpPr txBox="1">
                <a:spLocks/>
              </p:cNvSpPr>
              <p:nvPr/>
            </p:nvSpPr>
            <p:spPr>
              <a:xfrm rot="16200000">
                <a:off x="-168069" y="7744787"/>
                <a:ext cx="2249372" cy="47580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da-DK" sz="2000">
                    <a:solidFill>
                      <a:schemeClr val="bg1"/>
                    </a:solidFill>
                  </a:rPr>
                  <a:t>Cecilie</a:t>
                </a:r>
                <a:endParaRPr kumimoji="0" lang="en-GB" sz="2000" b="0" i="0" u="none" strike="noStrike" kern="1200" cap="none" spc="0" normalizeH="0" baseline="0" noProof="0">
                  <a:ln>
                    <a:noFill/>
                  </a:ln>
                  <a:solidFill>
                    <a:schemeClr val="bg1"/>
                  </a:solidFill>
                  <a:effectLst/>
                  <a:uLnTx/>
                  <a:uFillTx/>
                </a:endParaRPr>
              </a:p>
            </p:txBody>
          </p:sp>
          <p:sp>
            <p:nvSpPr>
              <p:cNvPr id="9" name="Content Placeholder 5">
                <a:extLst>
                  <a:ext uri="{FF2B5EF4-FFF2-40B4-BE49-F238E27FC236}">
                    <a16:creationId xmlns:a16="http://schemas.microsoft.com/office/drawing/2014/main" id="{3868C55D-CEE3-970C-0920-EF93CDE950B3}"/>
                  </a:ext>
                </a:extLst>
              </p:cNvPr>
              <p:cNvSpPr txBox="1">
                <a:spLocks/>
              </p:cNvSpPr>
              <p:nvPr/>
            </p:nvSpPr>
            <p:spPr>
              <a:xfrm rot="16200000">
                <a:off x="3660394" y="7780398"/>
                <a:ext cx="2240656" cy="39585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2000" b="0" i="0" u="none" strike="noStrike" kern="1200" cap="none" spc="0" normalizeH="0" baseline="0" noProof="0" err="1">
                    <a:ln>
                      <a:noFill/>
                    </a:ln>
                    <a:solidFill>
                      <a:schemeClr val="bg1"/>
                    </a:solidFill>
                    <a:effectLst/>
                    <a:uLnTx/>
                    <a:uFillTx/>
                    <a:latin typeface="Arial" pitchFamily="34" charset="0"/>
                    <a:ea typeface="+mn-ea"/>
                    <a:cs typeface="Arial" pitchFamily="34" charset="0"/>
                  </a:rPr>
                  <a:t>Rasna</a:t>
                </a:r>
                <a:endParaRPr kumimoji="0" lang="en-GB" sz="2000" b="0" i="0" u="none" strike="noStrike" kern="1200" cap="none" spc="0" normalizeH="0" baseline="0" noProof="0">
                  <a:ln>
                    <a:noFill/>
                  </a:ln>
                  <a:solidFill>
                    <a:schemeClr val="bg1"/>
                  </a:solidFill>
                  <a:effectLst/>
                  <a:uLnTx/>
                  <a:uFillTx/>
                  <a:latin typeface="Arial" pitchFamily="34" charset="0"/>
                  <a:ea typeface="+mn-ea"/>
                  <a:cs typeface="Arial" pitchFamily="34" charset="0"/>
                </a:endParaRPr>
              </a:p>
            </p:txBody>
          </p:sp>
          <p:sp>
            <p:nvSpPr>
              <p:cNvPr id="10" name="Content Placeholder 5">
                <a:extLst>
                  <a:ext uri="{FF2B5EF4-FFF2-40B4-BE49-F238E27FC236}">
                    <a16:creationId xmlns:a16="http://schemas.microsoft.com/office/drawing/2014/main" id="{BB9EC9DF-FA42-9C26-1B20-D646F1B20ABB}"/>
                  </a:ext>
                </a:extLst>
              </p:cNvPr>
              <p:cNvSpPr txBox="1">
                <a:spLocks/>
              </p:cNvSpPr>
              <p:nvPr/>
            </p:nvSpPr>
            <p:spPr>
              <a:xfrm rot="16200000">
                <a:off x="7544016" y="7787178"/>
                <a:ext cx="2231938" cy="39101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None/>
                  <a:defRPr sz="2800" kern="1200">
                    <a:solidFill>
                      <a:srgbClr val="083439"/>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2000" b="0" i="0" u="none" strike="noStrike" kern="1200" cap="none" spc="0" normalizeH="0" baseline="0" noProof="0">
                    <a:ln>
                      <a:noFill/>
                    </a:ln>
                    <a:solidFill>
                      <a:schemeClr val="bg1"/>
                    </a:solidFill>
                    <a:effectLst/>
                    <a:uLnTx/>
                    <a:uFillTx/>
                    <a:latin typeface="Arial" pitchFamily="34" charset="0"/>
                    <a:ea typeface="+mn-ea"/>
                    <a:cs typeface="Arial" pitchFamily="34" charset="0"/>
                  </a:rPr>
                  <a:t>Ole</a:t>
                </a:r>
              </a:p>
            </p:txBody>
          </p:sp>
        </p:grpSp>
        <p:sp>
          <p:nvSpPr>
            <p:cNvPr id="3" name="TextBox 26">
              <a:extLst>
                <a:ext uri="{FF2B5EF4-FFF2-40B4-BE49-F238E27FC236}">
                  <a16:creationId xmlns:a16="http://schemas.microsoft.com/office/drawing/2014/main" id="{D9E189EC-63F6-3936-E6C0-5C0F283D9F8D}"/>
                </a:ext>
              </a:extLst>
            </p:cNvPr>
            <p:cNvSpPr txBox="1"/>
            <p:nvPr/>
          </p:nvSpPr>
          <p:spPr>
            <a:xfrm>
              <a:off x="1067105" y="4933839"/>
              <a:ext cx="246472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Excellent speech-in-</a:t>
              </a:r>
              <a:r>
                <a:rPr kumimoji="0" lang="da-DK" sz="12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noise</a:t>
              </a:r>
              <a:r>
                <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a:t>
              </a:r>
              <a:r>
                <a:rPr kumimoji="0" lang="da-DK" sz="12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outcome</a:t>
              </a:r>
              <a:r>
                <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 with </a:t>
              </a:r>
              <a:r>
                <a:rPr kumimoji="0" lang="da-DK" sz="1200" b="0" i="0" u="none" strike="noStrike" kern="1200" cap="none" spc="0" normalizeH="0" baseline="0" noProof="0" err="1">
                  <a:ln>
                    <a:noFill/>
                  </a:ln>
                  <a:solidFill>
                    <a:schemeClr val="bg1"/>
                  </a:solidFill>
                  <a:effectLst/>
                  <a:uLnTx/>
                  <a:uFillTx/>
                  <a:latin typeface="Arial" panose="020B0604020202020204" pitchFamily="34" charset="0"/>
                  <a:ea typeface="+mn-ea"/>
                  <a:cs typeface="Arial" panose="020B0604020202020204" pitchFamily="34" charset="0"/>
                </a:rPr>
                <a:t>HAs</a:t>
              </a:r>
              <a:endPar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28">
              <a:extLst>
                <a:ext uri="{FF2B5EF4-FFF2-40B4-BE49-F238E27FC236}">
                  <a16:creationId xmlns:a16="http://schemas.microsoft.com/office/drawing/2014/main" id="{A521F8A6-39EC-0E67-42C0-03C0B8B3BEAF}"/>
                </a:ext>
              </a:extLst>
            </p:cNvPr>
            <p:cNvSpPr txBox="1"/>
            <p:nvPr/>
          </p:nvSpPr>
          <p:spPr>
            <a:xfrm>
              <a:off x="4879831" y="4933839"/>
              <a:ext cx="245939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Minor residual speech-in-noise issues with</a:t>
              </a:r>
              <a:r>
                <a:rPr kumimoji="0" lang="da-DK" sz="1200" b="0" i="0" u="none" strike="noStrike" kern="1200" cap="none" spc="0" normalizeH="0" noProof="0">
                  <a:ln>
                    <a:noFill/>
                  </a:ln>
                  <a:solidFill>
                    <a:schemeClr val="bg1"/>
                  </a:solidFill>
                  <a:effectLst/>
                  <a:uLnTx/>
                  <a:uFillTx/>
                  <a:latin typeface="Arial" panose="020B0604020202020204" pitchFamily="34" charset="0"/>
                  <a:ea typeface="+mn-ea"/>
                  <a:cs typeface="Arial" panose="020B0604020202020204" pitchFamily="34" charset="0"/>
                </a:rPr>
                <a:t> HAs</a:t>
              </a:r>
              <a:endPar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11" name="TextBox 29">
              <a:extLst>
                <a:ext uri="{FF2B5EF4-FFF2-40B4-BE49-F238E27FC236}">
                  <a16:creationId xmlns:a16="http://schemas.microsoft.com/office/drawing/2014/main" id="{1E20B118-F0E9-3C81-C35A-9B59D6E8DDA0}"/>
                </a:ext>
              </a:extLst>
            </p:cNvPr>
            <p:cNvSpPr txBox="1"/>
            <p:nvPr/>
          </p:nvSpPr>
          <p:spPr>
            <a:xfrm>
              <a:off x="8752012" y="4933839"/>
              <a:ext cx="2514949"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2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Severe speech-in-noise challenges with HAs</a:t>
              </a:r>
            </a:p>
          </p:txBody>
        </p:sp>
        <p:pic>
          <p:nvPicPr>
            <p:cNvPr id="14" name="Picture 13">
              <a:extLst>
                <a:ext uri="{FF2B5EF4-FFF2-40B4-BE49-F238E27FC236}">
                  <a16:creationId xmlns:a16="http://schemas.microsoft.com/office/drawing/2014/main" id="{FDA1B226-1649-6BE3-95A5-5E1F6660D6E1}"/>
                </a:ext>
              </a:extLst>
            </p:cNvPr>
            <p:cNvPicPr>
              <a:picLocks noChangeAspect="1"/>
            </p:cNvPicPr>
            <p:nvPr/>
          </p:nvPicPr>
          <p:blipFill>
            <a:blip r:embed="rId4"/>
            <a:stretch>
              <a:fillRect/>
            </a:stretch>
          </p:blipFill>
          <p:spPr>
            <a:xfrm>
              <a:off x="1177469" y="2579408"/>
              <a:ext cx="2243997" cy="2395432"/>
            </a:xfrm>
            <a:prstGeom prst="rect">
              <a:avLst/>
            </a:prstGeom>
          </p:spPr>
        </p:pic>
        <p:pic>
          <p:nvPicPr>
            <p:cNvPr id="15" name="Picture 14">
              <a:extLst>
                <a:ext uri="{FF2B5EF4-FFF2-40B4-BE49-F238E27FC236}">
                  <a16:creationId xmlns:a16="http://schemas.microsoft.com/office/drawing/2014/main" id="{85C1301F-B2B9-7AD3-2C1C-30A1CE849AA9}"/>
                </a:ext>
              </a:extLst>
            </p:cNvPr>
            <p:cNvPicPr>
              <a:picLocks noChangeAspect="1"/>
            </p:cNvPicPr>
            <p:nvPr/>
          </p:nvPicPr>
          <p:blipFill>
            <a:blip r:embed="rId4"/>
            <a:stretch>
              <a:fillRect/>
            </a:stretch>
          </p:blipFill>
          <p:spPr>
            <a:xfrm>
              <a:off x="4987529" y="2579408"/>
              <a:ext cx="2243997" cy="2395432"/>
            </a:xfrm>
            <a:prstGeom prst="rect">
              <a:avLst/>
            </a:prstGeom>
          </p:spPr>
        </p:pic>
        <p:pic>
          <p:nvPicPr>
            <p:cNvPr id="16" name="Picture 15">
              <a:extLst>
                <a:ext uri="{FF2B5EF4-FFF2-40B4-BE49-F238E27FC236}">
                  <a16:creationId xmlns:a16="http://schemas.microsoft.com/office/drawing/2014/main" id="{7C2F4016-A1E9-A49E-9844-900B6E4197AA}"/>
                </a:ext>
              </a:extLst>
            </p:cNvPr>
            <p:cNvPicPr>
              <a:picLocks noChangeAspect="1"/>
            </p:cNvPicPr>
            <p:nvPr/>
          </p:nvPicPr>
          <p:blipFill>
            <a:blip r:embed="rId4"/>
            <a:stretch>
              <a:fillRect/>
            </a:stretch>
          </p:blipFill>
          <p:spPr>
            <a:xfrm>
              <a:off x="8887489" y="2579408"/>
              <a:ext cx="2243997" cy="2395432"/>
            </a:xfrm>
            <a:prstGeom prst="rect">
              <a:avLst/>
            </a:prstGeom>
          </p:spPr>
        </p:pic>
      </p:grpSp>
    </p:spTree>
    <p:extLst>
      <p:ext uri="{BB962C8B-B14F-4D97-AF65-F5344CB8AC3E}">
        <p14:creationId xmlns:p14="http://schemas.microsoft.com/office/powerpoint/2010/main" val="41968359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lede 4">
            <a:extLst>
              <a:ext uri="{FF2B5EF4-FFF2-40B4-BE49-F238E27FC236}">
                <a16:creationId xmlns:a16="http://schemas.microsoft.com/office/drawing/2014/main" id="{5D190189-0495-6C94-1174-E04E6DF169D2}"/>
              </a:ext>
            </a:extLst>
          </p:cNvPr>
          <p:cNvPicPr>
            <a:picLocks noChangeAspect="1"/>
          </p:cNvPicPr>
          <p:nvPr/>
        </p:nvPicPr>
        <p:blipFill>
          <a:blip r:embed="rId3"/>
          <a:stretch>
            <a:fillRect/>
          </a:stretch>
        </p:blipFill>
        <p:spPr>
          <a:xfrm>
            <a:off x="236184" y="-647004"/>
            <a:ext cx="8152008" cy="8152008"/>
          </a:xfrm>
          <a:prstGeom prst="rect">
            <a:avLst/>
          </a:prstGeom>
        </p:spPr>
      </p:pic>
      <p:pic>
        <p:nvPicPr>
          <p:cNvPr id="6" name="Billede 5">
            <a:extLst>
              <a:ext uri="{FF2B5EF4-FFF2-40B4-BE49-F238E27FC236}">
                <a16:creationId xmlns:a16="http://schemas.microsoft.com/office/drawing/2014/main" id="{9AA5888D-692C-C6EE-6EC2-712A85651CA9}"/>
              </a:ext>
            </a:extLst>
          </p:cNvPr>
          <p:cNvPicPr>
            <a:picLocks noChangeAspect="1"/>
          </p:cNvPicPr>
          <p:nvPr/>
        </p:nvPicPr>
        <p:blipFill>
          <a:blip r:embed="rId4"/>
          <a:srcRect/>
          <a:stretch/>
        </p:blipFill>
        <p:spPr>
          <a:xfrm>
            <a:off x="4312188" y="2882580"/>
            <a:ext cx="3567620" cy="885331"/>
          </a:xfrm>
          <a:prstGeom prst="rect">
            <a:avLst/>
          </a:prstGeom>
        </p:spPr>
      </p:pic>
      <p:sp>
        <p:nvSpPr>
          <p:cNvPr id="7" name="Pladsholder til tekst 1">
            <a:extLst>
              <a:ext uri="{FF2B5EF4-FFF2-40B4-BE49-F238E27FC236}">
                <a16:creationId xmlns:a16="http://schemas.microsoft.com/office/drawing/2014/main" id="{D0AD983B-47BA-05DC-A339-C31FCAD0A6D4}"/>
              </a:ext>
            </a:extLst>
          </p:cNvPr>
          <p:cNvSpPr txBox="1">
            <a:spLocks/>
          </p:cNvSpPr>
          <p:nvPr/>
        </p:nvSpPr>
        <p:spPr>
          <a:xfrm>
            <a:off x="839787" y="4257934"/>
            <a:ext cx="10512425" cy="412562"/>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baseline="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da-DK" sz="3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Marketing</a:t>
            </a:r>
          </a:p>
        </p:txBody>
      </p:sp>
    </p:spTree>
    <p:extLst>
      <p:ext uri="{BB962C8B-B14F-4D97-AF65-F5344CB8AC3E}">
        <p14:creationId xmlns:p14="http://schemas.microsoft.com/office/powerpoint/2010/main" val="10737194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lede 2" descr="Et billede, der indeholder computer, elektronik, Outputenhed, computerskærm&#10;&#10;Automatisk genereret beskrivelse">
            <a:extLst>
              <a:ext uri="{FF2B5EF4-FFF2-40B4-BE49-F238E27FC236}">
                <a16:creationId xmlns:a16="http://schemas.microsoft.com/office/drawing/2014/main" id="{F5284DE0-9B58-908F-EF92-B70273C833A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39620" y="3532458"/>
            <a:ext cx="5640263" cy="3318387"/>
          </a:xfrm>
          <a:prstGeom prst="rect">
            <a:avLst/>
          </a:prstGeom>
        </p:spPr>
      </p:pic>
      <p:sp>
        <p:nvSpPr>
          <p:cNvPr id="2" name="Pladsholder til tekst 1">
            <a:extLst>
              <a:ext uri="{FF2B5EF4-FFF2-40B4-BE49-F238E27FC236}">
                <a16:creationId xmlns:a16="http://schemas.microsoft.com/office/drawing/2014/main" id="{5A1320EF-0C55-6F7E-3440-7C9031B3122B}"/>
              </a:ext>
            </a:extLst>
          </p:cNvPr>
          <p:cNvSpPr>
            <a:spLocks noGrp="1"/>
          </p:cNvSpPr>
          <p:nvPr>
            <p:ph type="body" sz="quarter" idx="10"/>
          </p:nvPr>
        </p:nvSpPr>
        <p:spPr/>
        <p:txBody>
          <a:bodyPr/>
          <a:lstStyle/>
          <a:p>
            <a:r>
              <a:rPr lang="da-DK"/>
              <a:t>ACT </a:t>
            </a:r>
            <a:r>
              <a:rPr lang="da-DK" err="1"/>
              <a:t>core</a:t>
            </a:r>
            <a:r>
              <a:rPr lang="da-DK"/>
              <a:t> story</a:t>
            </a:r>
          </a:p>
        </p:txBody>
      </p:sp>
      <p:sp>
        <p:nvSpPr>
          <p:cNvPr id="4" name="Pladsholder til tekst 3">
            <a:extLst>
              <a:ext uri="{FF2B5EF4-FFF2-40B4-BE49-F238E27FC236}">
                <a16:creationId xmlns:a16="http://schemas.microsoft.com/office/drawing/2014/main" id="{E4BB74AE-6657-5D91-A8BB-13CAF2D97039}"/>
              </a:ext>
            </a:extLst>
          </p:cNvPr>
          <p:cNvSpPr>
            <a:spLocks noGrp="1"/>
          </p:cNvSpPr>
          <p:nvPr>
            <p:ph type="body" sz="quarter" idx="11"/>
          </p:nvPr>
        </p:nvSpPr>
        <p:spPr>
          <a:xfrm>
            <a:off x="839788" y="1852025"/>
            <a:ext cx="8672512" cy="3665207"/>
          </a:xfrm>
        </p:spPr>
        <p:txBody>
          <a:bodyPr/>
          <a:lstStyle/>
          <a:p>
            <a:r>
              <a:rPr lang="en-US" sz="1600"/>
              <a:t>The number one complaint from people with hearing loss, is hearing in noise.</a:t>
            </a:r>
          </a:p>
          <a:p>
            <a:r>
              <a:rPr lang="en-US" sz="1600"/>
              <a:t>The Audible Contrast Threshold test – also known as ACT™ – is the fastest method to accurately quantify a person’s real-world ability to hear in noise.</a:t>
            </a:r>
          </a:p>
          <a:p>
            <a:r>
              <a:rPr lang="en-US" sz="1600"/>
              <a:t>ACT does this by using a contrasting stimulus which is non language based. This means for the first time we can measure hearing in noise ability in less than 2 minutes, in clinics across the world using a single standardized test. ACT is a truly personalized test and applies the client’s pure tone audiogram to ensure audibility.</a:t>
            </a:r>
          </a:p>
          <a:p>
            <a:r>
              <a:rPr lang="en-US" sz="1600"/>
              <a:t>ACT measures the quality of hearing where the audiogram measures the quantity of hearing. By knowing the quality of hearing, the hearing care professional can further personalize the fitting experience. The ACT value – the result of the ACT test – can quickly and efficiently support the fitting of advanced adaptive features in any hearing aid and provide the right help to the client immediately at the first fitting.</a:t>
            </a:r>
          </a:p>
          <a:p>
            <a:r>
              <a:rPr lang="en-US" sz="1600"/>
              <a:t>ACT has been invented by the Interacoustics Research Unit (IRU) and is based on several years of research together with leading scientists and universities around the world.</a:t>
            </a:r>
          </a:p>
        </p:txBody>
      </p:sp>
      <p:pic>
        <p:nvPicPr>
          <p:cNvPr id="6" name="Billede 5">
            <a:extLst>
              <a:ext uri="{FF2B5EF4-FFF2-40B4-BE49-F238E27FC236}">
                <a16:creationId xmlns:a16="http://schemas.microsoft.com/office/drawing/2014/main" id="{5FEB2F1B-9678-68A4-ABC0-8E139B15D79D}"/>
              </a:ext>
            </a:extLst>
          </p:cNvPr>
          <p:cNvPicPr>
            <a:picLocks noChangeAspect="1"/>
          </p:cNvPicPr>
          <p:nvPr/>
        </p:nvPicPr>
        <p:blipFill>
          <a:blip r:embed="rId4"/>
          <a:srcRect/>
          <a:stretch/>
        </p:blipFill>
        <p:spPr>
          <a:xfrm>
            <a:off x="10178238" y="162470"/>
            <a:ext cx="1315262" cy="1315262"/>
          </a:xfrm>
          <a:prstGeom prst="rect">
            <a:avLst/>
          </a:prstGeom>
        </p:spPr>
      </p:pic>
    </p:spTree>
    <p:extLst>
      <p:ext uri="{BB962C8B-B14F-4D97-AF65-F5344CB8AC3E}">
        <p14:creationId xmlns:p14="http://schemas.microsoft.com/office/powerpoint/2010/main" val="35916690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250AE0EB-58BC-241C-A4E7-309361035AA6}"/>
              </a:ext>
            </a:extLst>
          </p:cNvPr>
          <p:cNvSpPr>
            <a:spLocks noGrp="1"/>
          </p:cNvSpPr>
          <p:nvPr>
            <p:ph type="body" sz="quarter" idx="10"/>
          </p:nvPr>
        </p:nvSpPr>
        <p:spPr>
          <a:xfrm>
            <a:off x="847154" y="730747"/>
            <a:ext cx="8966122" cy="629061"/>
          </a:xfrm>
        </p:spPr>
        <p:txBody>
          <a:bodyPr/>
          <a:lstStyle/>
          <a:p>
            <a:r>
              <a:rPr lang="da-DK" dirty="0"/>
              <a:t>ACT</a:t>
            </a:r>
            <a:r>
              <a:rPr lang="da-DK" baseline="30000" dirty="0"/>
              <a:t> </a:t>
            </a:r>
            <a:r>
              <a:rPr lang="da-DK" dirty="0"/>
              <a:t>core messages </a:t>
            </a:r>
          </a:p>
        </p:txBody>
      </p:sp>
      <p:pic>
        <p:nvPicPr>
          <p:cNvPr id="5" name="Billede 4">
            <a:extLst>
              <a:ext uri="{FF2B5EF4-FFF2-40B4-BE49-F238E27FC236}">
                <a16:creationId xmlns:a16="http://schemas.microsoft.com/office/drawing/2014/main" id="{C00E5E95-5952-7A9B-5B5B-D0F2B574EC7E}"/>
              </a:ext>
            </a:extLst>
          </p:cNvPr>
          <p:cNvPicPr>
            <a:picLocks noChangeAspect="1"/>
          </p:cNvPicPr>
          <p:nvPr/>
        </p:nvPicPr>
        <p:blipFill>
          <a:blip r:embed="rId3"/>
          <a:stretch>
            <a:fillRect/>
          </a:stretch>
        </p:blipFill>
        <p:spPr>
          <a:xfrm>
            <a:off x="1042345" y="-466689"/>
            <a:ext cx="9485907" cy="6711194"/>
          </a:xfrm>
          <a:prstGeom prst="rect">
            <a:avLst/>
          </a:prstGeom>
        </p:spPr>
      </p:pic>
      <p:pic>
        <p:nvPicPr>
          <p:cNvPr id="27" name="Billede 26">
            <a:extLst>
              <a:ext uri="{FF2B5EF4-FFF2-40B4-BE49-F238E27FC236}">
                <a16:creationId xmlns:a16="http://schemas.microsoft.com/office/drawing/2014/main" id="{AA6C9312-1C5E-40CD-006D-FC970EAF140F}"/>
              </a:ext>
            </a:extLst>
          </p:cNvPr>
          <p:cNvPicPr>
            <a:picLocks noChangeAspect="1"/>
          </p:cNvPicPr>
          <p:nvPr/>
        </p:nvPicPr>
        <p:blipFill>
          <a:blip r:embed="rId4"/>
          <a:srcRect/>
          <a:stretch/>
        </p:blipFill>
        <p:spPr>
          <a:xfrm>
            <a:off x="10178238" y="162470"/>
            <a:ext cx="1315262" cy="1315262"/>
          </a:xfrm>
          <a:prstGeom prst="rect">
            <a:avLst/>
          </a:prstGeom>
        </p:spPr>
      </p:pic>
    </p:spTree>
    <p:extLst>
      <p:ext uri="{BB962C8B-B14F-4D97-AF65-F5344CB8AC3E}">
        <p14:creationId xmlns:p14="http://schemas.microsoft.com/office/powerpoint/2010/main" val="30246703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tekst 1">
            <a:extLst>
              <a:ext uri="{FF2B5EF4-FFF2-40B4-BE49-F238E27FC236}">
                <a16:creationId xmlns:a16="http://schemas.microsoft.com/office/drawing/2014/main" id="{813AD06F-6C4C-7F39-D543-9F24B770BFF0}"/>
              </a:ext>
            </a:extLst>
          </p:cNvPr>
          <p:cNvSpPr>
            <a:spLocks noGrp="1"/>
          </p:cNvSpPr>
          <p:nvPr>
            <p:ph type="body" sz="quarter" idx="10"/>
          </p:nvPr>
        </p:nvSpPr>
        <p:spPr>
          <a:xfrm>
            <a:off x="679633" y="2051613"/>
            <a:ext cx="2586517" cy="1445482"/>
          </a:xfrm>
        </p:spPr>
        <p:txBody>
          <a:bodyPr/>
          <a:lstStyle/>
          <a:p>
            <a:r>
              <a:rPr lang="da-DK"/>
              <a:t>Why do clinicians like ACT?</a:t>
            </a:r>
          </a:p>
        </p:txBody>
      </p:sp>
      <p:pic>
        <p:nvPicPr>
          <p:cNvPr id="8" name="Billede 7">
            <a:extLst>
              <a:ext uri="{FF2B5EF4-FFF2-40B4-BE49-F238E27FC236}">
                <a16:creationId xmlns:a16="http://schemas.microsoft.com/office/drawing/2014/main" id="{6EA442F6-B593-6961-64C9-4C924250E54D}"/>
              </a:ext>
            </a:extLst>
          </p:cNvPr>
          <p:cNvPicPr>
            <a:picLocks noChangeAspect="1"/>
          </p:cNvPicPr>
          <p:nvPr/>
        </p:nvPicPr>
        <p:blipFill>
          <a:blip r:embed="rId3"/>
          <a:srcRect/>
          <a:stretch/>
        </p:blipFill>
        <p:spPr>
          <a:xfrm>
            <a:off x="2287585" y="-986677"/>
            <a:ext cx="9918698" cy="7017391"/>
          </a:xfrm>
          <a:prstGeom prst="rect">
            <a:avLst/>
          </a:prstGeom>
        </p:spPr>
      </p:pic>
      <p:pic>
        <p:nvPicPr>
          <p:cNvPr id="27" name="Billede 26">
            <a:extLst>
              <a:ext uri="{FF2B5EF4-FFF2-40B4-BE49-F238E27FC236}">
                <a16:creationId xmlns:a16="http://schemas.microsoft.com/office/drawing/2014/main" id="{5A1483C6-AE6E-5C01-869C-7AA1E6B0D9A1}"/>
              </a:ext>
            </a:extLst>
          </p:cNvPr>
          <p:cNvPicPr>
            <a:picLocks noChangeAspect="1"/>
          </p:cNvPicPr>
          <p:nvPr/>
        </p:nvPicPr>
        <p:blipFill>
          <a:blip r:embed="rId4"/>
          <a:srcRect/>
          <a:stretch/>
        </p:blipFill>
        <p:spPr>
          <a:xfrm>
            <a:off x="10178238" y="162470"/>
            <a:ext cx="1315262" cy="1315262"/>
          </a:xfrm>
          <a:prstGeom prst="rect">
            <a:avLst/>
          </a:prstGeom>
        </p:spPr>
      </p:pic>
    </p:spTree>
    <p:extLst>
      <p:ext uri="{BB962C8B-B14F-4D97-AF65-F5344CB8AC3E}">
        <p14:creationId xmlns:p14="http://schemas.microsoft.com/office/powerpoint/2010/main" val="359621801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9B844A-46C4-82E2-7018-BE3856253D1C}"/>
              </a:ext>
            </a:extLst>
          </p:cNvPr>
          <p:cNvSpPr>
            <a:spLocks noGrp="1"/>
          </p:cNvSpPr>
          <p:nvPr>
            <p:ph type="body" sz="quarter" idx="10"/>
          </p:nvPr>
        </p:nvSpPr>
        <p:spPr/>
        <p:txBody>
          <a:bodyPr lIns="0" tIns="0" rIns="0" bIns="0" anchor="t"/>
          <a:lstStyle/>
          <a:p>
            <a:r>
              <a:rPr lang="da-DK">
                <a:latin typeface="Arial"/>
                <a:cs typeface="Arial"/>
              </a:rPr>
              <a:t>Marketing </a:t>
            </a:r>
            <a:r>
              <a:rPr lang="da-DK" err="1">
                <a:latin typeface="Arial"/>
                <a:cs typeface="Arial"/>
              </a:rPr>
              <a:t>materials</a:t>
            </a:r>
            <a:endParaRPr lang="da-DK" err="1"/>
          </a:p>
        </p:txBody>
      </p:sp>
      <p:sp>
        <p:nvSpPr>
          <p:cNvPr id="3" name="Text Placeholder 2">
            <a:extLst>
              <a:ext uri="{FF2B5EF4-FFF2-40B4-BE49-F238E27FC236}">
                <a16:creationId xmlns:a16="http://schemas.microsoft.com/office/drawing/2014/main" id="{FD639A11-2944-139A-2139-73433E340AE1}"/>
              </a:ext>
            </a:extLst>
          </p:cNvPr>
          <p:cNvSpPr>
            <a:spLocks noGrp="1"/>
          </p:cNvSpPr>
          <p:nvPr>
            <p:ph type="body" sz="quarter" idx="11"/>
          </p:nvPr>
        </p:nvSpPr>
        <p:spPr>
          <a:xfrm>
            <a:off x="831249" y="1607369"/>
            <a:ext cx="4895850" cy="3665207"/>
          </a:xfrm>
        </p:spPr>
        <p:txBody>
          <a:bodyPr lIns="0" tIns="0" rIns="0" bIns="0" anchor="t"/>
          <a:lstStyle/>
          <a:p>
            <a:pPr marL="342900" indent="-342900">
              <a:buFont typeface="Normal systemskrift"/>
              <a:buChar char="-"/>
            </a:pPr>
            <a:r>
              <a:rPr lang="da-DK">
                <a:latin typeface="Arial"/>
                <a:cs typeface="Arial"/>
              </a:rPr>
              <a:t>Quick guide</a:t>
            </a:r>
          </a:p>
          <a:p>
            <a:pPr marL="342900" indent="-342900">
              <a:buFont typeface="Normal systemskrift"/>
              <a:buChar char="-"/>
            </a:pPr>
            <a:r>
              <a:rPr lang="da-DK">
                <a:latin typeface="Arial"/>
                <a:cs typeface="Arial"/>
              </a:rPr>
              <a:t>Flyer</a:t>
            </a:r>
          </a:p>
          <a:p>
            <a:pPr marL="342900" indent="-342900">
              <a:buFont typeface="Normal systemskrift"/>
              <a:buChar char="-"/>
            </a:pPr>
            <a:r>
              <a:rPr lang="da-DK">
                <a:latin typeface="Arial"/>
                <a:cs typeface="Arial"/>
              </a:rPr>
              <a:t>Ads</a:t>
            </a:r>
          </a:p>
          <a:p>
            <a:pPr marL="342900" indent="-342900">
              <a:buFont typeface="Normal systemskrift"/>
              <a:buChar char="-"/>
            </a:pPr>
            <a:r>
              <a:rPr lang="da-DK">
                <a:latin typeface="Arial"/>
                <a:cs typeface="Arial"/>
              </a:rPr>
              <a:t>Videos</a:t>
            </a:r>
          </a:p>
          <a:p>
            <a:pPr marL="342900" indent="-342900">
              <a:buFont typeface="Normal systemskrift"/>
              <a:buChar char="-"/>
            </a:pPr>
            <a:r>
              <a:rPr lang="da-DK">
                <a:latin typeface="Arial"/>
                <a:cs typeface="Arial"/>
              </a:rPr>
              <a:t>FAQ</a:t>
            </a:r>
            <a:endParaRPr lang="da-DK"/>
          </a:p>
        </p:txBody>
      </p:sp>
      <p:pic>
        <p:nvPicPr>
          <p:cNvPr id="6" name="Billede 5">
            <a:extLst>
              <a:ext uri="{FF2B5EF4-FFF2-40B4-BE49-F238E27FC236}">
                <a16:creationId xmlns:a16="http://schemas.microsoft.com/office/drawing/2014/main" id="{4B2E1689-AA33-4FEB-7B72-D3F2FC651D0A}"/>
              </a:ext>
            </a:extLst>
          </p:cNvPr>
          <p:cNvPicPr>
            <a:picLocks noChangeAspect="1"/>
          </p:cNvPicPr>
          <p:nvPr/>
        </p:nvPicPr>
        <p:blipFill>
          <a:blip r:embed="rId3"/>
          <a:stretch>
            <a:fillRect/>
          </a:stretch>
        </p:blipFill>
        <p:spPr>
          <a:xfrm>
            <a:off x="8407438" y="1589129"/>
            <a:ext cx="2953313" cy="3925635"/>
          </a:xfrm>
          <a:prstGeom prst="rect">
            <a:avLst/>
          </a:prstGeom>
        </p:spPr>
      </p:pic>
      <p:pic>
        <p:nvPicPr>
          <p:cNvPr id="8" name="Billede 7">
            <a:extLst>
              <a:ext uri="{FF2B5EF4-FFF2-40B4-BE49-F238E27FC236}">
                <a16:creationId xmlns:a16="http://schemas.microsoft.com/office/drawing/2014/main" id="{589A2A2B-875C-B4D3-FFB8-16045DD07B06}"/>
              </a:ext>
            </a:extLst>
          </p:cNvPr>
          <p:cNvPicPr>
            <a:picLocks noChangeAspect="1"/>
          </p:cNvPicPr>
          <p:nvPr/>
        </p:nvPicPr>
        <p:blipFill>
          <a:blip r:embed="rId4"/>
          <a:stretch>
            <a:fillRect/>
          </a:stretch>
        </p:blipFill>
        <p:spPr>
          <a:xfrm>
            <a:off x="832762" y="3600218"/>
            <a:ext cx="2951798" cy="1914546"/>
          </a:xfrm>
          <a:prstGeom prst="rect">
            <a:avLst/>
          </a:prstGeom>
        </p:spPr>
      </p:pic>
      <p:pic>
        <p:nvPicPr>
          <p:cNvPr id="5" name="Billede 4" descr="Et billede, der indeholder tekst, tøj, Ansigt, kvinde&#10;&#10;Automatisk genereret beskrivelse">
            <a:extLst>
              <a:ext uri="{FF2B5EF4-FFF2-40B4-BE49-F238E27FC236}">
                <a16:creationId xmlns:a16="http://schemas.microsoft.com/office/drawing/2014/main" id="{97BEB653-6FD1-01AE-80BB-E714E85B9756}"/>
              </a:ext>
            </a:extLst>
          </p:cNvPr>
          <p:cNvPicPr>
            <a:picLocks noChangeAspect="1"/>
          </p:cNvPicPr>
          <p:nvPr/>
        </p:nvPicPr>
        <p:blipFill>
          <a:blip r:embed="rId5"/>
          <a:stretch>
            <a:fillRect/>
          </a:stretch>
        </p:blipFill>
        <p:spPr>
          <a:xfrm>
            <a:off x="4703646" y="1585424"/>
            <a:ext cx="2784706" cy="3929340"/>
          </a:xfrm>
          <a:prstGeom prst="rect">
            <a:avLst/>
          </a:prstGeom>
        </p:spPr>
      </p:pic>
    </p:spTree>
    <p:extLst>
      <p:ext uri="{BB962C8B-B14F-4D97-AF65-F5344CB8AC3E}">
        <p14:creationId xmlns:p14="http://schemas.microsoft.com/office/powerpoint/2010/main" val="23722245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B5A60CC-F3BE-F8D0-3A35-C029C094EF0F}"/>
              </a:ext>
            </a:extLst>
          </p:cNvPr>
          <p:cNvSpPr>
            <a:spLocks noGrp="1"/>
          </p:cNvSpPr>
          <p:nvPr>
            <p:ph type="body" sz="quarter" idx="10"/>
          </p:nvPr>
        </p:nvSpPr>
        <p:spPr>
          <a:xfrm>
            <a:off x="7477126" y="215559"/>
            <a:ext cx="4643284" cy="412562"/>
          </a:xfrm>
        </p:spPr>
        <p:txBody>
          <a:bodyPr/>
          <a:lstStyle/>
          <a:p>
            <a:r>
              <a:rPr lang="da-DK" b="1" spc="300"/>
              <a:t>QuickSIN and ACT</a:t>
            </a:r>
          </a:p>
        </p:txBody>
      </p:sp>
      <p:grpSp>
        <p:nvGrpSpPr>
          <p:cNvPr id="14" name="Group 13">
            <a:extLst>
              <a:ext uri="{FF2B5EF4-FFF2-40B4-BE49-F238E27FC236}">
                <a16:creationId xmlns:a16="http://schemas.microsoft.com/office/drawing/2014/main" id="{E7A338AE-2F4E-69F6-E9AE-657EB7F36943}"/>
              </a:ext>
            </a:extLst>
          </p:cNvPr>
          <p:cNvGrpSpPr/>
          <p:nvPr/>
        </p:nvGrpSpPr>
        <p:grpSpPr>
          <a:xfrm>
            <a:off x="8399225" y="4662616"/>
            <a:ext cx="3174363" cy="865707"/>
            <a:chOff x="1000184" y="1992664"/>
            <a:chExt cx="3174363" cy="865707"/>
          </a:xfrm>
        </p:grpSpPr>
        <p:pic>
          <p:nvPicPr>
            <p:cNvPr id="8" name="Picture 7">
              <a:extLst>
                <a:ext uri="{FF2B5EF4-FFF2-40B4-BE49-F238E27FC236}">
                  <a16:creationId xmlns:a16="http://schemas.microsoft.com/office/drawing/2014/main" id="{40B9E1BA-96AB-245B-43EC-01A3A37269A7}"/>
                </a:ext>
              </a:extLst>
            </p:cNvPr>
            <p:cNvPicPr>
              <a:picLocks noChangeAspect="1"/>
            </p:cNvPicPr>
            <p:nvPr/>
          </p:nvPicPr>
          <p:blipFill>
            <a:blip r:embed="rId3"/>
            <a:stretch>
              <a:fillRect/>
            </a:stretch>
          </p:blipFill>
          <p:spPr>
            <a:xfrm>
              <a:off x="1000184" y="1992664"/>
              <a:ext cx="865707" cy="865707"/>
            </a:xfrm>
            <a:prstGeom prst="rect">
              <a:avLst/>
            </a:prstGeom>
          </p:spPr>
        </p:pic>
        <p:sp>
          <p:nvSpPr>
            <p:cNvPr id="10" name="TextBox 9">
              <a:extLst>
                <a:ext uri="{FF2B5EF4-FFF2-40B4-BE49-F238E27FC236}">
                  <a16:creationId xmlns:a16="http://schemas.microsoft.com/office/drawing/2014/main" id="{671980FE-8DA8-42BD-BD41-AB5A43949E1F}"/>
                </a:ext>
              </a:extLst>
            </p:cNvPr>
            <p:cNvSpPr txBox="1"/>
            <p:nvPr/>
          </p:nvSpPr>
          <p:spPr>
            <a:xfrm>
              <a:off x="1865891" y="2102351"/>
              <a:ext cx="2308656" cy="646331"/>
            </a:xfrm>
            <a:prstGeom prst="rect">
              <a:avLst/>
            </a:prstGeom>
            <a:noFill/>
          </p:spPr>
          <p:txBody>
            <a:bodyPr wrap="square" rtlCol="0">
              <a:spAutoFit/>
            </a:bodyPr>
            <a:lstStyle/>
            <a:p>
              <a:pPr algn="l"/>
              <a:r>
                <a:rPr lang="da-DK">
                  <a:latin typeface="Arial" panose="020B0604020202020204" pitchFamily="34" charset="0"/>
                  <a:cs typeface="Arial" panose="020B0604020202020204" pitchFamily="34" charset="0"/>
                </a:rPr>
                <a:t>ACT is another tool in the toolbox</a:t>
              </a:r>
            </a:p>
          </p:txBody>
        </p:sp>
      </p:grpSp>
      <p:grpSp>
        <p:nvGrpSpPr>
          <p:cNvPr id="13" name="Group 12">
            <a:extLst>
              <a:ext uri="{FF2B5EF4-FFF2-40B4-BE49-F238E27FC236}">
                <a16:creationId xmlns:a16="http://schemas.microsoft.com/office/drawing/2014/main" id="{E27A881F-A623-52FA-CD83-9E54B2C06BBE}"/>
              </a:ext>
            </a:extLst>
          </p:cNvPr>
          <p:cNvGrpSpPr/>
          <p:nvPr/>
        </p:nvGrpSpPr>
        <p:grpSpPr>
          <a:xfrm>
            <a:off x="249471" y="780608"/>
            <a:ext cx="8149751" cy="5030080"/>
            <a:chOff x="4655840" y="1364557"/>
            <a:chExt cx="6480720" cy="3960440"/>
          </a:xfrm>
        </p:grpSpPr>
        <p:sp>
          <p:nvSpPr>
            <p:cNvPr id="3" name="Arrow: Right 2">
              <a:extLst>
                <a:ext uri="{FF2B5EF4-FFF2-40B4-BE49-F238E27FC236}">
                  <a16:creationId xmlns:a16="http://schemas.microsoft.com/office/drawing/2014/main" id="{6CD19ACD-1B47-8676-CF87-B77E8A2B3343}"/>
                </a:ext>
              </a:extLst>
            </p:cNvPr>
            <p:cNvSpPr/>
            <p:nvPr/>
          </p:nvSpPr>
          <p:spPr>
            <a:xfrm>
              <a:off x="8400256" y="1364557"/>
              <a:ext cx="1800200" cy="720080"/>
            </a:xfrm>
            <a:prstGeom prst="rightArrow">
              <a:avLst/>
            </a:prstGeom>
            <a:solidFill>
              <a:srgbClr val="BBE1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sp>
          <p:nvSpPr>
            <p:cNvPr id="4" name="Arrow: Right 3">
              <a:extLst>
                <a:ext uri="{FF2B5EF4-FFF2-40B4-BE49-F238E27FC236}">
                  <a16:creationId xmlns:a16="http://schemas.microsoft.com/office/drawing/2014/main" id="{30284672-DB8E-09B8-C13B-A8663F5577EA}"/>
                </a:ext>
              </a:extLst>
            </p:cNvPr>
            <p:cNvSpPr/>
            <p:nvPr/>
          </p:nvSpPr>
          <p:spPr>
            <a:xfrm rot="10800000">
              <a:off x="5591944" y="1364557"/>
              <a:ext cx="1800200" cy="720080"/>
            </a:xfrm>
            <a:prstGeom prst="rightArrow">
              <a:avLst/>
            </a:prstGeom>
            <a:solidFill>
              <a:srgbClr val="7DC4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a-DK"/>
            </a:p>
          </p:txBody>
        </p:sp>
        <p:cxnSp>
          <p:nvCxnSpPr>
            <p:cNvPr id="5" name="Straight Connector 4">
              <a:extLst>
                <a:ext uri="{FF2B5EF4-FFF2-40B4-BE49-F238E27FC236}">
                  <a16:creationId xmlns:a16="http://schemas.microsoft.com/office/drawing/2014/main" id="{682F18C8-8BCE-3245-170A-D76D06058691}"/>
                </a:ext>
              </a:extLst>
            </p:cNvPr>
            <p:cNvCxnSpPr>
              <a:cxnSpLocks/>
              <a:stCxn id="4" idx="1"/>
              <a:endCxn id="3" idx="1"/>
            </p:cNvCxnSpPr>
            <p:nvPr/>
          </p:nvCxnSpPr>
          <p:spPr>
            <a:xfrm>
              <a:off x="7392144" y="1724597"/>
              <a:ext cx="1008112" cy="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6" name="Picture 4">
              <a:extLst>
                <a:ext uri="{FF2B5EF4-FFF2-40B4-BE49-F238E27FC236}">
                  <a16:creationId xmlns:a16="http://schemas.microsoft.com/office/drawing/2014/main" id="{A9F9A2CB-3E13-995E-672C-4890C0818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17211" y="1616533"/>
              <a:ext cx="809251" cy="2009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FEC0273-1DFE-4A18-6130-6D6848226945}"/>
                </a:ext>
              </a:extLst>
            </p:cNvPr>
            <p:cNvSpPr txBox="1"/>
            <p:nvPr/>
          </p:nvSpPr>
          <p:spPr>
            <a:xfrm>
              <a:off x="6124210" y="1575167"/>
              <a:ext cx="981065" cy="290794"/>
            </a:xfrm>
            <a:prstGeom prst="rect">
              <a:avLst/>
            </a:prstGeom>
            <a:noFill/>
          </p:spPr>
          <p:txBody>
            <a:bodyPr wrap="square" rtlCol="0">
              <a:spAutoFit/>
            </a:bodyPr>
            <a:lstStyle/>
            <a:p>
              <a:pPr algn="l"/>
              <a:r>
                <a:rPr lang="da-DK" b="1">
                  <a:latin typeface="Arial" panose="020B0604020202020204" pitchFamily="34" charset="0"/>
                  <a:cs typeface="Arial" panose="020B0604020202020204" pitchFamily="34" charset="0"/>
                </a:rPr>
                <a:t>QuickSIN</a:t>
              </a:r>
            </a:p>
          </p:txBody>
        </p:sp>
        <p:graphicFrame>
          <p:nvGraphicFramePr>
            <p:cNvPr id="9" name="Diagram 8">
              <a:extLst>
                <a:ext uri="{FF2B5EF4-FFF2-40B4-BE49-F238E27FC236}">
                  <a16:creationId xmlns:a16="http://schemas.microsoft.com/office/drawing/2014/main" id="{EACC4189-1447-9E5D-8183-78B1B03FB725}"/>
                </a:ext>
              </a:extLst>
            </p:cNvPr>
            <p:cNvGraphicFramePr/>
            <p:nvPr>
              <p:extLst>
                <p:ext uri="{D42A27DB-BD31-4B8C-83A1-F6EECF244321}">
                  <p14:modId xmlns:p14="http://schemas.microsoft.com/office/powerpoint/2010/main" val="3097546583"/>
                </p:ext>
              </p:extLst>
            </p:nvPr>
          </p:nvGraphicFramePr>
          <p:xfrm>
            <a:off x="4655840" y="2190996"/>
            <a:ext cx="3600399" cy="291167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1" name="Diagram 10">
              <a:extLst>
                <a:ext uri="{FF2B5EF4-FFF2-40B4-BE49-F238E27FC236}">
                  <a16:creationId xmlns:a16="http://schemas.microsoft.com/office/drawing/2014/main" id="{5E2B2067-D74A-9D0F-6E56-87E0729BD0F8}"/>
                </a:ext>
              </a:extLst>
            </p:cNvPr>
            <p:cNvGraphicFramePr/>
            <p:nvPr>
              <p:extLst>
                <p:ext uri="{D42A27DB-BD31-4B8C-83A1-F6EECF244321}">
                  <p14:modId xmlns:p14="http://schemas.microsoft.com/office/powerpoint/2010/main" val="51852781"/>
                </p:ext>
              </p:extLst>
            </p:nvPr>
          </p:nvGraphicFramePr>
          <p:xfrm>
            <a:off x="7536161" y="2190996"/>
            <a:ext cx="3600399" cy="291167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cxnSp>
          <p:nvCxnSpPr>
            <p:cNvPr id="12" name="Straight Connector 11">
              <a:extLst>
                <a:ext uri="{FF2B5EF4-FFF2-40B4-BE49-F238E27FC236}">
                  <a16:creationId xmlns:a16="http://schemas.microsoft.com/office/drawing/2014/main" id="{83A754E2-9D1C-85F8-738E-EDF740CEA661}"/>
                </a:ext>
              </a:extLst>
            </p:cNvPr>
            <p:cNvCxnSpPr>
              <a:cxnSpLocks/>
            </p:cNvCxnSpPr>
            <p:nvPr/>
          </p:nvCxnSpPr>
          <p:spPr>
            <a:xfrm>
              <a:off x="7902420" y="1724597"/>
              <a:ext cx="0" cy="360040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spTree>
    <p:extLst>
      <p:ext uri="{BB962C8B-B14F-4D97-AF65-F5344CB8AC3E}">
        <p14:creationId xmlns:p14="http://schemas.microsoft.com/office/powerpoint/2010/main" val="29706681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ktangel 7">
            <a:extLst>
              <a:ext uri="{FF2B5EF4-FFF2-40B4-BE49-F238E27FC236}">
                <a16:creationId xmlns:a16="http://schemas.microsoft.com/office/drawing/2014/main" id="{986DFAC6-12B9-0D05-06C6-8A1E1A4F66FC}"/>
              </a:ext>
            </a:extLst>
          </p:cNvPr>
          <p:cNvSpPr/>
          <p:nvPr/>
        </p:nvSpPr>
        <p:spPr>
          <a:xfrm>
            <a:off x="407988" y="5986022"/>
            <a:ext cx="2015604" cy="616324"/>
          </a:xfrm>
          <a:prstGeom prst="rect">
            <a:avLst/>
          </a:prstGeom>
        </p:spPr>
        <p:txBody>
          <a:bodyPr wrap="square" lIns="0" tIns="46800" rIns="0" anchor="b">
            <a:spAutoFit/>
          </a:bodyPr>
          <a:lstStyle/>
          <a:p>
            <a:pPr>
              <a:lnSpc>
                <a:spcPts val="1400"/>
              </a:lnSpc>
            </a:pPr>
            <a:r>
              <a:rPr lang="da-DK" sz="1000" dirty="0" err="1">
                <a:solidFill>
                  <a:srgbClr val="000000"/>
                </a:solidFill>
                <a:ea typeface="Noa LT Std" charset="0"/>
              </a:rPr>
              <a:t>Interacoustics.com</a:t>
            </a:r>
            <a:br>
              <a:rPr lang="da-DK" sz="1000" dirty="0">
                <a:solidFill>
                  <a:srgbClr val="000000"/>
                </a:solidFill>
                <a:ea typeface="Noa LT Std" charset="0"/>
              </a:rPr>
            </a:br>
            <a:r>
              <a:rPr lang="da-DK" sz="1000" dirty="0" err="1">
                <a:solidFill>
                  <a:srgbClr val="000000"/>
                </a:solidFill>
                <a:ea typeface="Noa LT Std" charset="0"/>
              </a:rPr>
              <a:t>info@interacoustics.com</a:t>
            </a:r>
            <a:endParaRPr lang="da-DK" sz="1000" dirty="0">
              <a:solidFill>
                <a:srgbClr val="000000"/>
              </a:solidFill>
              <a:ea typeface="Noa LT Std" charset="0"/>
            </a:endParaRPr>
          </a:p>
          <a:p>
            <a:pPr>
              <a:lnSpc>
                <a:spcPts val="1400"/>
              </a:lnSpc>
            </a:pPr>
            <a:r>
              <a:rPr lang="da-DK" sz="1000" dirty="0">
                <a:solidFill>
                  <a:srgbClr val="000000"/>
                </a:solidFill>
                <a:ea typeface="Noa LT Std" charset="0"/>
              </a:rPr>
              <a:t>(+45) 6371 3555</a:t>
            </a:r>
          </a:p>
        </p:txBody>
      </p:sp>
    </p:spTree>
    <p:extLst>
      <p:ext uri="{BB962C8B-B14F-4D97-AF65-F5344CB8AC3E}">
        <p14:creationId xmlns:p14="http://schemas.microsoft.com/office/powerpoint/2010/main" val="69917367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y6j92mb3ir5mufoic62jaodsum46f9"/>
  <p:tag name="CONNECTED_USER" val="17534007"/>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Title slide">
  <a:themeElements>
    <a:clrScheme name="Interacoustics">
      <a:dk1>
        <a:srgbClr val="000000"/>
      </a:dk1>
      <a:lt1>
        <a:srgbClr val="FFFFFF"/>
      </a:lt1>
      <a:dk2>
        <a:srgbClr val="3C5B56"/>
      </a:dk2>
      <a:lt2>
        <a:srgbClr val="7DC3A3"/>
      </a:lt2>
      <a:accent1>
        <a:srgbClr val="A2D3BC"/>
      </a:accent1>
      <a:accent2>
        <a:srgbClr val="C0E0CF"/>
      </a:accent2>
      <a:accent3>
        <a:srgbClr val="D3E9DE"/>
      </a:accent3>
      <a:accent4>
        <a:srgbClr val="6D8583"/>
      </a:accent4>
      <a:accent5>
        <a:srgbClr val="9CACAC"/>
      </a:accent5>
      <a:accent6>
        <a:srgbClr val="CED3D6"/>
      </a:accent6>
      <a:hlink>
        <a:srgbClr val="9D9D9C"/>
      </a:hlink>
      <a:folHlink>
        <a:srgbClr val="0E0F0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63F0E882-9AF9-42B1-89E4-A4F1D7944A0C}"/>
    </a:ext>
  </a:extLst>
</a:theme>
</file>

<file path=ppt/theme/theme2.xml><?xml version="1.0" encoding="utf-8"?>
<a:theme xmlns:a="http://schemas.openxmlformats.org/drawingml/2006/main" name="Content slide text">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0D238386-FF2A-4AC9-838F-239569C94F8F}"/>
    </a:ext>
  </a:extLst>
</a:theme>
</file>

<file path=ppt/theme/theme3.xml><?xml version="1.0" encoding="utf-8"?>
<a:theme xmlns:a="http://schemas.openxmlformats.org/drawingml/2006/main" name="Content slide w/ image">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C4550C1A-BD77-41CC-B5EC-BB856DDC4F21}"/>
    </a:ext>
  </a:extLst>
</a:theme>
</file>

<file path=ppt/theme/theme4.xml><?xml version="1.0" encoding="utf-8"?>
<a:theme xmlns:a="http://schemas.openxmlformats.org/drawingml/2006/main" name="Content w/ circle">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BDDE89E1-6C48-4DB5-B5B1-3A408757E4D9}"/>
    </a:ext>
  </a:extLst>
</a:theme>
</file>

<file path=ppt/theme/theme5.xml><?xml version="1.0" encoding="utf-8"?>
<a:theme xmlns:a="http://schemas.openxmlformats.org/drawingml/2006/main" name="Schedule">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E1451043-2287-4E49-AB91-48A4481B4C60}"/>
    </a:ext>
  </a:extLst>
</a:theme>
</file>

<file path=ppt/theme/theme6.xml><?xml version="1.0" encoding="utf-8"?>
<a:theme xmlns:a="http://schemas.openxmlformats.org/drawingml/2006/main" name="Graphic elements">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FD841E95-4986-441C-9587-6CBB5744ACC4}"/>
    </a:ext>
  </a:extLst>
</a:theme>
</file>

<file path=ppt/theme/theme7.xml><?xml version="1.0" encoding="utf-8"?>
<a:theme xmlns:a="http://schemas.openxmlformats.org/drawingml/2006/main" name="1_Last page">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1009CB0F-9701-414A-B1FD-A1EBB7122850}"/>
    </a:ext>
  </a:extLst>
</a:theme>
</file>

<file path=ppt/theme/theme8.xml><?xml version="1.0" encoding="utf-8"?>
<a:theme xmlns:a="http://schemas.openxmlformats.org/drawingml/2006/main" name="Blank page">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69F71BE7-3C4E-42E3-B329-5DBBF37C3E05}"/>
    </a:ext>
  </a:extLst>
</a:theme>
</file>

<file path=ppt/theme/theme9.xml><?xml version="1.0" encoding="utf-8"?>
<a:theme xmlns:a="http://schemas.openxmlformats.org/drawingml/2006/main" name="Title slide">
  <a:themeElements>
    <a:clrScheme name="Interacoustics">
      <a:dk1>
        <a:srgbClr val="000000"/>
      </a:dk1>
      <a:lt1>
        <a:srgbClr val="FFFFFF"/>
      </a:lt1>
      <a:dk2>
        <a:srgbClr val="3C5B56"/>
      </a:dk2>
      <a:lt2>
        <a:srgbClr val="7DC3A3"/>
      </a:lt2>
      <a:accent1>
        <a:srgbClr val="A2D3BC"/>
      </a:accent1>
      <a:accent2>
        <a:srgbClr val="C0E0CF"/>
      </a:accent2>
      <a:accent3>
        <a:srgbClr val="D3E9DE"/>
      </a:accent3>
      <a:accent4>
        <a:srgbClr val="6D8583"/>
      </a:accent4>
      <a:accent5>
        <a:srgbClr val="9CACAC"/>
      </a:accent5>
      <a:accent6>
        <a:srgbClr val="CED3D6"/>
      </a:accent6>
      <a:hlink>
        <a:srgbClr val="9D9D9C"/>
      </a:hlink>
      <a:folHlink>
        <a:srgbClr val="0E0F0E"/>
      </a:folHlink>
    </a:clrScheme>
    <a:fontScheme name="noa">
      <a:majorFont>
        <a:latin typeface="Noa LT Pro"/>
        <a:ea typeface=""/>
        <a:cs typeface=""/>
      </a:majorFont>
      <a:minorFont>
        <a:latin typeface="Noa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0_Interacoustics_PowerPoint_Template.potx" id="{3ABA7212-8751-409C-B900-AA615563BEFB}" vid="{0E261CBE-ED45-4B76-AADB-8439919803AF}"/>
    </a:ext>
  </a:extLst>
</a:theme>
</file>

<file path=ppt/theme/theme10.xml><?xml version="1.0" encoding="utf-8"?>
<a:theme xmlns:a="http://schemas.openxmlformats.org/drawingml/2006/main" name="1_Title slide">
  <a:themeElements>
    <a:clrScheme name="Interacoustics">
      <a:dk1>
        <a:srgbClr val="000000"/>
      </a:dk1>
      <a:lt1>
        <a:srgbClr val="FFFFFF"/>
      </a:lt1>
      <a:dk2>
        <a:srgbClr val="3C5B56"/>
      </a:dk2>
      <a:lt2>
        <a:srgbClr val="7DC3A3"/>
      </a:lt2>
      <a:accent1>
        <a:srgbClr val="A2D3BC"/>
      </a:accent1>
      <a:accent2>
        <a:srgbClr val="C0E0CF"/>
      </a:accent2>
      <a:accent3>
        <a:srgbClr val="D3E9DE"/>
      </a:accent3>
      <a:accent4>
        <a:srgbClr val="6D8583"/>
      </a:accent4>
      <a:accent5>
        <a:srgbClr val="9CACAC"/>
      </a:accent5>
      <a:accent6>
        <a:srgbClr val="CED3D6"/>
      </a:accent6>
      <a:hlink>
        <a:srgbClr val="9D9D9C"/>
      </a:hlink>
      <a:folHlink>
        <a:srgbClr val="0E0F0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19_Interacoustics_PowerPoint_Template_THCM6 (002).pptx  -  Read-Only" id="{1A146E8D-B63F-4761-87F1-0CFF93BADA04}" vid="{7C121ACE-3E6E-4CA3-BDAC-E96844E5D287}"/>
    </a:ext>
  </a:extLst>
</a:theme>
</file>

<file path=ppt/theme/theme11.xml><?xml version="1.0" encoding="utf-8"?>
<a:theme xmlns:a="http://schemas.openxmlformats.org/drawingml/2006/main" name="1_Graphic elements">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0_Interacoustics_PowerPoint_Template.potx" id="{3ABA7212-8751-409C-B900-AA615563BEFB}" vid="{0C89C0A0-ECB2-4D53-B494-0E1F090D3667}"/>
    </a:ext>
  </a:extLst>
</a:theme>
</file>

<file path=ppt/theme/theme12.xml><?xml version="1.0" encoding="utf-8"?>
<a:theme xmlns:a="http://schemas.openxmlformats.org/drawingml/2006/main" name="1_Content slide text">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1_Interacoustics_PowerPoint_Template.pptx" id="{E2E983DE-BC41-4B5B-B68A-465167039246}" vid="{0D238386-FF2A-4AC9-838F-239569C94F8F}"/>
    </a:ext>
  </a:extLst>
</a:theme>
</file>

<file path=ppt/theme/theme13.xml><?xml version="1.0" encoding="utf-8"?>
<a:theme xmlns:a="http://schemas.openxmlformats.org/drawingml/2006/main" name="2_Content slide text">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19_Interacoustics_PowerPoint_Template_THCM6 (002).pptx  -  Read-Only" id="{1A146E8D-B63F-4761-87F1-0CFF93BADA04}" vid="{E5680545-0DE2-42D5-A11F-C8D1AEF54D4A}"/>
    </a:ext>
  </a:extLst>
</a:theme>
</file>

<file path=ppt/theme/theme14.xml><?xml version="1.0" encoding="utf-8"?>
<a:theme xmlns:a="http://schemas.openxmlformats.org/drawingml/2006/main" name="2_Title slide">
  <a:themeElements>
    <a:clrScheme name="Interacoustics">
      <a:dk1>
        <a:srgbClr val="000000"/>
      </a:dk1>
      <a:lt1>
        <a:srgbClr val="FFFFFF"/>
      </a:lt1>
      <a:dk2>
        <a:srgbClr val="3C5B56"/>
      </a:dk2>
      <a:lt2>
        <a:srgbClr val="7DC3A3"/>
      </a:lt2>
      <a:accent1>
        <a:srgbClr val="A2D3BC"/>
      </a:accent1>
      <a:accent2>
        <a:srgbClr val="C0E0CF"/>
      </a:accent2>
      <a:accent3>
        <a:srgbClr val="D3E9DE"/>
      </a:accent3>
      <a:accent4>
        <a:srgbClr val="6D8583"/>
      </a:accent4>
      <a:accent5>
        <a:srgbClr val="9CACAC"/>
      </a:accent5>
      <a:accent6>
        <a:srgbClr val="CED3D6"/>
      </a:accent6>
      <a:hlink>
        <a:srgbClr val="9D9D9C"/>
      </a:hlink>
      <a:folHlink>
        <a:srgbClr val="0E0F0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19_Interacoustics_PowerPoint_Template_THCM6 (002).pptx  -  Read-Only" id="{1A146E8D-B63F-4761-87F1-0CFF93BADA04}" vid="{7C121ACE-3E6E-4CA3-BDAC-E96844E5D287}"/>
    </a:ext>
  </a:extLst>
</a:theme>
</file>

<file path=ppt/theme/theme15.xml><?xml version="1.0" encoding="utf-8"?>
<a:theme xmlns:a="http://schemas.openxmlformats.org/drawingml/2006/main" name="3_Content slide text">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2020_Interacoustics_PowerPoint_Template.potx" id="{3ABA7212-8751-409C-B900-AA615563BEFB}" vid="{8A179E9E-E4DE-40C8-8E88-18BCD91199CC}"/>
    </a:ext>
  </a:extLst>
</a:theme>
</file>

<file path=ppt/theme/theme16.xml><?xml version="1.0" encoding="utf-8"?>
<a:theme xmlns:a="http://schemas.openxmlformats.org/drawingml/2006/main" name="3_Content slide text">
  <a:themeElements>
    <a:clrScheme name="Gråtoneskala">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err="1" smtClean="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Presentation1" id="{D345E319-6299-401E-9D08-E5C09EDFFEF5}" vid="{42F04A31-A8A4-4A89-84F9-476FA0DAA0BF}"/>
    </a:ext>
  </a:extLst>
</a:theme>
</file>

<file path=ppt/theme/theme17.xml><?xml version="1.0" encoding="utf-8"?>
<a:theme xmlns:a="http://schemas.openxmlformats.org/drawingml/2006/main" name="Kontor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DA352E671700364399CC44E1AF644EB3" ma:contentTypeVersion="13" ma:contentTypeDescription="Opret et nyt dokument." ma:contentTypeScope="" ma:versionID="f472efa79809dcb4c9c61e64d2e7393e">
  <xsd:schema xmlns:xsd="http://www.w3.org/2001/XMLSchema" xmlns:xs="http://www.w3.org/2001/XMLSchema" xmlns:p="http://schemas.microsoft.com/office/2006/metadata/properties" xmlns:ns2="cb142506-7753-4905-abe2-512551b251b1" xmlns:ns3="72f137d1-f750-42b0-9d6c-e8bdcd662a48" targetNamespace="http://schemas.microsoft.com/office/2006/metadata/properties" ma:root="true" ma:fieldsID="43e530ea51432bf63bfc76c93d4addc4" ns2:_="" ns3:_="">
    <xsd:import namespace="cb142506-7753-4905-abe2-512551b251b1"/>
    <xsd:import namespace="72f137d1-f750-42b0-9d6c-e8bdcd662a4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b142506-7753-4905-abe2-512551b251b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Length (seconds)"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Billedmærker" ma:readOnly="false" ma:fieldId="{5cf76f15-5ced-4ddc-b409-7134ff3c332f}" ma:taxonomyMulti="true" ma:sspId="778eee82-d3ba-403b-bb0e-b224fb46d82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f137d1-f750-42b0-9d6c-e8bdcd662a48"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fb10837-a26b-4c00-ab2f-11c5f25d3b7d}" ma:internalName="TaxCatchAll" ma:showField="CatchAllData" ma:web="72f137d1-f750-42b0-9d6c-e8bdcd662a48">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lt med detaljer"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dholds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2f137d1-f750-42b0-9d6c-e8bdcd662a48" xsi:nil="true"/>
    <lcf76f155ced4ddcb4097134ff3c332f xmlns="cb142506-7753-4905-abe2-512551b251b1">
      <Terms xmlns="http://schemas.microsoft.com/office/infopath/2007/PartnerControls"/>
    </lcf76f155ced4ddcb4097134ff3c332f>
    <SharedWithUsers xmlns="72f137d1-f750-42b0-9d6c-e8bdcd662a48">
      <UserInfo>
        <DisplayName>Ina Clausen (INCL)</DisplayName>
        <AccountId>21</AccountId>
        <AccountType/>
      </UserInfo>
      <UserInfo>
        <DisplayName>Natalie Monroy Korstgård (NAMO)</DisplayName>
        <AccountId>55</AccountId>
        <AccountType/>
      </UserInfo>
      <UserInfo>
        <DisplayName>Susanna Løve (SCAL)</DisplayName>
        <AccountId>62</AccountId>
        <AccountType/>
      </UserInfo>
      <UserInfo>
        <DisplayName>Maria Løye Samsson (MSAM)</DisplayName>
        <AccountId>65</AccountId>
        <AccountType/>
      </UserInfo>
    </SharedWithUsers>
    <MediaLengthInSeconds xmlns="cb142506-7753-4905-abe2-512551b251b1" xsi:nil="true"/>
  </documentManagement>
</p:properties>
</file>

<file path=customXml/itemProps1.xml><?xml version="1.0" encoding="utf-8"?>
<ds:datastoreItem xmlns:ds="http://schemas.openxmlformats.org/officeDocument/2006/customXml" ds:itemID="{F0C7E92A-1E19-4F59-813A-C1FF9AEE8B32}"/>
</file>

<file path=customXml/itemProps2.xml><?xml version="1.0" encoding="utf-8"?>
<ds:datastoreItem xmlns:ds="http://schemas.openxmlformats.org/officeDocument/2006/customXml" ds:itemID="{51A545D5-44B6-4FE5-BFDA-7A5631404DC9}">
  <ds:schemaRefs>
    <ds:schemaRef ds:uri="http://schemas.microsoft.com/sharepoint/v3/contenttype/forms"/>
  </ds:schemaRefs>
</ds:datastoreItem>
</file>

<file path=customXml/itemProps3.xml><?xml version="1.0" encoding="utf-8"?>
<ds:datastoreItem xmlns:ds="http://schemas.openxmlformats.org/officeDocument/2006/customXml" ds:itemID="{163E245C-9353-441D-837C-A89996DCE50B}">
  <ds:schemaRefs>
    <ds:schemaRef ds:uri="72f137d1-f750-42b0-9d6c-e8bdcd662a48"/>
    <ds:schemaRef ds:uri="cb142506-7753-4905-abe2-512551b251b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Interacoustics Template</Template>
  <TotalTime>35</TotalTime>
  <Words>9584</Words>
  <Application>Microsoft Office PowerPoint</Application>
  <PresentationFormat>Widescreen</PresentationFormat>
  <Paragraphs>778</Paragraphs>
  <Slides>70</Slides>
  <Notes>67</Notes>
  <HiddenSlides>0</HiddenSlides>
  <MMClips>5</MMClips>
  <ScaleCrop>false</ScaleCrop>
  <HeadingPairs>
    <vt:vector size="8" baseType="variant">
      <vt:variant>
        <vt:lpstr>Fonts Used</vt:lpstr>
      </vt:variant>
      <vt:variant>
        <vt:i4>12</vt:i4>
      </vt:variant>
      <vt:variant>
        <vt:lpstr>Theme</vt:lpstr>
      </vt:variant>
      <vt:variant>
        <vt:i4>16</vt:i4>
      </vt:variant>
      <vt:variant>
        <vt:lpstr>Embedded OLE Servers</vt:lpstr>
      </vt:variant>
      <vt:variant>
        <vt:i4>2</vt:i4>
      </vt:variant>
      <vt:variant>
        <vt:lpstr>Slide Titles</vt:lpstr>
      </vt:variant>
      <vt:variant>
        <vt:i4>70</vt:i4>
      </vt:variant>
    </vt:vector>
  </HeadingPairs>
  <TitlesOfParts>
    <vt:vector size="100" baseType="lpstr">
      <vt:lpstr>Arial</vt:lpstr>
      <vt:lpstr>Arial (Header)</vt:lpstr>
      <vt:lpstr>Calibri</vt:lpstr>
      <vt:lpstr>Calibri Light</vt:lpstr>
      <vt:lpstr>Inter</vt:lpstr>
      <vt:lpstr>Noa LT Pro</vt:lpstr>
      <vt:lpstr>Normal systemskrift</vt:lpstr>
      <vt:lpstr>Open Sans SemiBold</vt:lpstr>
      <vt:lpstr>Poppins</vt:lpstr>
      <vt:lpstr>Symbol</vt:lpstr>
      <vt:lpstr>Systemskrift</vt:lpstr>
      <vt:lpstr>Wingdings 3</vt:lpstr>
      <vt:lpstr>Title slide</vt:lpstr>
      <vt:lpstr>Content slide text</vt:lpstr>
      <vt:lpstr>Content slide w/ image</vt:lpstr>
      <vt:lpstr>Content w/ circle</vt:lpstr>
      <vt:lpstr>Schedule</vt:lpstr>
      <vt:lpstr>Graphic elements</vt:lpstr>
      <vt:lpstr>1_Last page</vt:lpstr>
      <vt:lpstr>Blank page</vt:lpstr>
      <vt:lpstr>Title slide</vt:lpstr>
      <vt:lpstr>1_Title slide</vt:lpstr>
      <vt:lpstr>1_Graphic elements</vt:lpstr>
      <vt:lpstr>1_Content slide text</vt:lpstr>
      <vt:lpstr>2_Content slide text</vt:lpstr>
      <vt:lpstr>2_Title slide</vt:lpstr>
      <vt:lpstr>3_Content slide text</vt:lpstr>
      <vt:lpstr>3_Content slide text</vt:lpstr>
      <vt:lpstr>think-cell Slide</vt:lpstr>
      <vt:lpstr>Acrobat 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Demant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Rasna Mistry (RAYM)</dc:creator>
  <cp:lastModifiedBy>Charlotte Ellemose Sonne (CHSO)</cp:lastModifiedBy>
  <cp:revision>7</cp:revision>
  <cp:lastPrinted>2018-06-20T13:11:56Z</cp:lastPrinted>
  <dcterms:created xsi:type="dcterms:W3CDTF">2023-05-11T11:44:18Z</dcterms:created>
  <dcterms:modified xsi:type="dcterms:W3CDTF">2023-10-11T09:08:13Z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mplianceAssetId">
    <vt:lpwstr/>
  </property>
  <property fmtid="{D5CDD505-2E9C-101B-9397-08002B2CF9AE}" pid="3" name="TemplateUrl">
    <vt:lpwstr/>
  </property>
  <property fmtid="{D5CDD505-2E9C-101B-9397-08002B2CF9AE}" pid="4" name="TriggerFlowInfo">
    <vt:lpwstr/>
  </property>
  <property fmtid="{D5CDD505-2E9C-101B-9397-08002B2CF9AE}" pid="5" name="_ExtendedDescription">
    <vt:lpwstr/>
  </property>
  <property fmtid="{D5CDD505-2E9C-101B-9397-08002B2CF9AE}" pid="6" name="MediaServiceImageTags">
    <vt:lpwstr/>
  </property>
  <property fmtid="{D5CDD505-2E9C-101B-9397-08002B2CF9AE}" pid="7" name="xd_Signature">
    <vt:lpwstr/>
  </property>
  <property fmtid="{D5CDD505-2E9C-101B-9397-08002B2CF9AE}" pid="8" name="xd_ProgID">
    <vt:lpwstr/>
  </property>
  <property fmtid="{D5CDD505-2E9C-101B-9397-08002B2CF9AE}" pid="9" name="ContentTypeId">
    <vt:lpwstr>0x010100DA352E671700364399CC44E1AF644EB3</vt:lpwstr>
  </property>
</Properties>
</file>